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1.svg" ContentType="image/svg+xml"/>
  <Override PartName="/ppt/media/image13.svg" ContentType="image/svg+xml"/>
  <Override PartName="/ppt/media/image14.svg" ContentType="image/svg+xml"/>
  <Override PartName="/ppt/media/image16.svg" ContentType="image/svg+xml"/>
  <Override PartName="/ppt/media/image21.svg" ContentType="image/svg+xml"/>
  <Override PartName="/ppt/media/image22.svg" ContentType="image/svg+xml"/>
  <Override PartName="/ppt/media/image24.svg" ContentType="image/svg+xml"/>
  <Override PartName="/ppt/media/image27.svg" ContentType="image/svg+xml"/>
  <Override PartName="/ppt/media/image28.svg" ContentType="image/svg+xml"/>
  <Override PartName="/ppt/media/image29.svg" ContentType="image/svg+xml"/>
  <Override PartName="/ppt/media/image3.svg" ContentType="image/svg+xml"/>
  <Override PartName="/ppt/media/image30.svg" ContentType="image/svg+xml"/>
  <Override PartName="/ppt/media/image32.svg" ContentType="image/svg+xml"/>
  <Override PartName="/ppt/media/image33.svg" ContentType="image/svg+xml"/>
  <Override PartName="/ppt/media/image5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59" r:id="rId3"/>
  </p:sldMasterIdLst>
  <p:notesMasterIdLst>
    <p:notesMasterId r:id="rId5"/>
  </p:notesMasterIdLst>
  <p:sldIdLst>
    <p:sldId id="256" r:id="rId4"/>
    <p:sldId id="289" r:id="rId6"/>
    <p:sldId id="261" r:id="rId7"/>
    <p:sldId id="301" r:id="rId8"/>
    <p:sldId id="687" r:id="rId9"/>
    <p:sldId id="683" r:id="rId10"/>
    <p:sldId id="685" r:id="rId11"/>
    <p:sldId id="688" r:id="rId12"/>
    <p:sldId id="686" r:id="rId13"/>
    <p:sldId id="675" r:id="rId14"/>
    <p:sldId id="680" r:id="rId15"/>
    <p:sldId id="681" r:id="rId16"/>
    <p:sldId id="689" r:id="rId17"/>
    <p:sldId id="676" r:id="rId18"/>
    <p:sldId id="690" r:id="rId19"/>
    <p:sldId id="691" r:id="rId20"/>
    <p:sldId id="692" r:id="rId21"/>
    <p:sldId id="693" r:id="rId22"/>
    <p:sldId id="694" r:id="rId23"/>
    <p:sldId id="695" r:id="rId24"/>
    <p:sldId id="696" r:id="rId25"/>
    <p:sldId id="697" r:id="rId26"/>
    <p:sldId id="682" r:id="rId27"/>
    <p:sldId id="288" r:id="rId28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07" userDrawn="1">
          <p15:clr>
            <a:srgbClr val="A4A3A4"/>
          </p15:clr>
        </p15:guide>
        <p15:guide id="2" pos="374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450"/>
    <a:srgbClr val="FDA007"/>
    <a:srgbClr val="00AF92"/>
    <a:srgbClr val="0D6E5A"/>
    <a:srgbClr val="CACFD8"/>
    <a:srgbClr val="028458"/>
    <a:srgbClr val="E5C2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中度样式 4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10A1B5D5-9B99-4C35-A422-299274C87663}" styleName="中度样式 1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浅色样式 3 - 强调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浅色样式 2 - 强调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79" autoAdjust="0"/>
    <p:restoredTop sz="73236" autoAdjust="0"/>
  </p:normalViewPr>
  <p:slideViewPr>
    <p:cSldViewPr snapToGrid="0" showGuides="1">
      <p:cViewPr varScale="1">
        <p:scale>
          <a:sx n="49" d="100"/>
          <a:sy n="49" d="100"/>
        </p:scale>
        <p:origin x="1284" y="52"/>
      </p:cViewPr>
      <p:guideLst>
        <p:guide orient="horz" pos="2107"/>
        <p:guide pos="374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-222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2" Type="http://schemas.openxmlformats.org/officeDocument/2006/relationships/tags" Target="tags/tag256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Master" Target="slideMasters/slideMaster2.xml"/><Relationship Id="rId29" Type="http://schemas.openxmlformats.org/officeDocument/2006/relationships/presProps" Target="presProps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25A8C7-CC1A-4A08-9B4B-31F43B054C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530" y="1143000"/>
            <a:ext cx="548694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zh-CN" dirty="0">
              <a:effectLst/>
            </a:endParaRPr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>
              <a:effectLst/>
            </a:endParaRPr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zh-CN" dirty="0">
              <a:effectLst/>
            </a:endParaRPr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zh-CN" dirty="0">
              <a:effectLst/>
            </a:endParaRPr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zh-CN" dirty="0">
              <a:effectLst/>
            </a:endParaRPr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zh-CN" dirty="0">
              <a:effectLst/>
            </a:endParaRPr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zh-CN" dirty="0">
              <a:effectLst/>
            </a:endParaRPr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4.xml"/><Relationship Id="rId8" Type="http://schemas.openxmlformats.org/officeDocument/2006/relationships/image" Target="../media/image5.svg"/><Relationship Id="rId7" Type="http://schemas.openxmlformats.org/officeDocument/2006/relationships/image" Target="../media/image4.png"/><Relationship Id="rId6" Type="http://schemas.openxmlformats.org/officeDocument/2006/relationships/tags" Target="../tags/tag3.xml"/><Relationship Id="rId5" Type="http://schemas.openxmlformats.org/officeDocument/2006/relationships/image" Target="../media/image3.svg"/><Relationship Id="rId43" Type="http://schemas.openxmlformats.org/officeDocument/2006/relationships/tags" Target="../tags/tag24.xml"/><Relationship Id="rId42" Type="http://schemas.openxmlformats.org/officeDocument/2006/relationships/tags" Target="../tags/tag23.xml"/><Relationship Id="rId41" Type="http://schemas.openxmlformats.org/officeDocument/2006/relationships/tags" Target="../tags/tag22.xml"/><Relationship Id="rId40" Type="http://schemas.openxmlformats.org/officeDocument/2006/relationships/tags" Target="../tags/tag21.xml"/><Relationship Id="rId4" Type="http://schemas.openxmlformats.org/officeDocument/2006/relationships/image" Target="../media/image2.png"/><Relationship Id="rId39" Type="http://schemas.openxmlformats.org/officeDocument/2006/relationships/tags" Target="../tags/tag20.xml"/><Relationship Id="rId38" Type="http://schemas.openxmlformats.org/officeDocument/2006/relationships/tags" Target="../tags/tag19.xml"/><Relationship Id="rId37" Type="http://schemas.openxmlformats.org/officeDocument/2006/relationships/tags" Target="../tags/tag18.xml"/><Relationship Id="rId36" Type="http://schemas.openxmlformats.org/officeDocument/2006/relationships/image" Target="../media/image19.png"/><Relationship Id="rId35" Type="http://schemas.openxmlformats.org/officeDocument/2006/relationships/tags" Target="../tags/tag17.xml"/><Relationship Id="rId34" Type="http://schemas.openxmlformats.org/officeDocument/2006/relationships/tags" Target="../tags/tag16.xml"/><Relationship Id="rId33" Type="http://schemas.openxmlformats.org/officeDocument/2006/relationships/image" Target="../media/image18.png"/><Relationship Id="rId32" Type="http://schemas.openxmlformats.org/officeDocument/2006/relationships/tags" Target="../tags/tag15.xml"/><Relationship Id="rId31" Type="http://schemas.openxmlformats.org/officeDocument/2006/relationships/image" Target="../media/image17.png"/><Relationship Id="rId30" Type="http://schemas.openxmlformats.org/officeDocument/2006/relationships/tags" Target="../tags/tag14.xml"/><Relationship Id="rId3" Type="http://schemas.openxmlformats.org/officeDocument/2006/relationships/tags" Target="../tags/tag2.xml"/><Relationship Id="rId29" Type="http://schemas.openxmlformats.org/officeDocument/2006/relationships/tags" Target="../tags/tag13.xml"/><Relationship Id="rId28" Type="http://schemas.openxmlformats.org/officeDocument/2006/relationships/tags" Target="../tags/tag12.xml"/><Relationship Id="rId27" Type="http://schemas.openxmlformats.org/officeDocument/2006/relationships/image" Target="../media/image16.svg"/><Relationship Id="rId26" Type="http://schemas.openxmlformats.org/officeDocument/2006/relationships/image" Target="../media/image15.png"/><Relationship Id="rId25" Type="http://schemas.openxmlformats.org/officeDocument/2006/relationships/tags" Target="../tags/tag11.xml"/><Relationship Id="rId24" Type="http://schemas.openxmlformats.org/officeDocument/2006/relationships/image" Target="../media/image14.svg"/><Relationship Id="rId23" Type="http://schemas.openxmlformats.org/officeDocument/2006/relationships/tags" Target="../tags/tag10.xml"/><Relationship Id="rId22" Type="http://schemas.openxmlformats.org/officeDocument/2006/relationships/tags" Target="../tags/tag9.xml"/><Relationship Id="rId21" Type="http://schemas.openxmlformats.org/officeDocument/2006/relationships/image" Target="../media/image13.svg"/><Relationship Id="rId20" Type="http://schemas.openxmlformats.org/officeDocument/2006/relationships/image" Target="../media/image12.png"/><Relationship Id="rId2" Type="http://schemas.openxmlformats.org/officeDocument/2006/relationships/tags" Target="../tags/tag1.xml"/><Relationship Id="rId19" Type="http://schemas.openxmlformats.org/officeDocument/2006/relationships/tags" Target="../tags/tag8.xml"/><Relationship Id="rId18" Type="http://schemas.openxmlformats.org/officeDocument/2006/relationships/image" Target="../media/image11.svg"/><Relationship Id="rId17" Type="http://schemas.openxmlformats.org/officeDocument/2006/relationships/image" Target="../media/image10.png"/><Relationship Id="rId16" Type="http://schemas.openxmlformats.org/officeDocument/2006/relationships/tags" Target="../tags/tag7.xml"/><Relationship Id="rId15" Type="http://schemas.openxmlformats.org/officeDocument/2006/relationships/image" Target="../media/image9.svg"/><Relationship Id="rId14" Type="http://schemas.openxmlformats.org/officeDocument/2006/relationships/tags" Target="../tags/tag6.xml"/><Relationship Id="rId13" Type="http://schemas.openxmlformats.org/officeDocument/2006/relationships/image" Target="../media/image8.png"/><Relationship Id="rId12" Type="http://schemas.openxmlformats.org/officeDocument/2006/relationships/tags" Target="../tags/tag5.xml"/><Relationship Id="rId11" Type="http://schemas.openxmlformats.org/officeDocument/2006/relationships/image" Target="../media/image7.svg"/><Relationship Id="rId10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tags" Target="../tags/tag33.xml"/><Relationship Id="rId7" Type="http://schemas.openxmlformats.org/officeDocument/2006/relationships/image" Target="../media/image8.png"/><Relationship Id="rId6" Type="http://schemas.openxmlformats.org/officeDocument/2006/relationships/tags" Target="../tags/tag32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Relationship Id="rId39" Type="http://schemas.openxmlformats.org/officeDocument/2006/relationships/tags" Target="../tags/tag49.xml"/><Relationship Id="rId38" Type="http://schemas.openxmlformats.org/officeDocument/2006/relationships/image" Target="../media/image3.svg"/><Relationship Id="rId37" Type="http://schemas.openxmlformats.org/officeDocument/2006/relationships/image" Target="../media/image2.png"/><Relationship Id="rId36" Type="http://schemas.openxmlformats.org/officeDocument/2006/relationships/tags" Target="../tags/tag48.xml"/><Relationship Id="rId35" Type="http://schemas.openxmlformats.org/officeDocument/2006/relationships/tags" Target="../tags/tag47.xml"/><Relationship Id="rId34" Type="http://schemas.openxmlformats.org/officeDocument/2006/relationships/tags" Target="../tags/tag46.xml"/><Relationship Id="rId33" Type="http://schemas.openxmlformats.org/officeDocument/2006/relationships/tags" Target="../tags/tag45.xml"/><Relationship Id="rId32" Type="http://schemas.openxmlformats.org/officeDocument/2006/relationships/image" Target="../media/image25.png"/><Relationship Id="rId31" Type="http://schemas.openxmlformats.org/officeDocument/2006/relationships/tags" Target="../tags/tag44.xml"/><Relationship Id="rId30" Type="http://schemas.openxmlformats.org/officeDocument/2006/relationships/image" Target="../media/image17.png"/><Relationship Id="rId3" Type="http://schemas.openxmlformats.org/officeDocument/2006/relationships/tags" Target="../tags/tag31.xml"/><Relationship Id="rId29" Type="http://schemas.openxmlformats.org/officeDocument/2006/relationships/tags" Target="../tags/tag43.xml"/><Relationship Id="rId28" Type="http://schemas.openxmlformats.org/officeDocument/2006/relationships/tags" Target="../tags/tag42.xml"/><Relationship Id="rId27" Type="http://schemas.openxmlformats.org/officeDocument/2006/relationships/image" Target="../media/image24.svg"/><Relationship Id="rId26" Type="http://schemas.openxmlformats.org/officeDocument/2006/relationships/image" Target="../media/image23.png"/><Relationship Id="rId25" Type="http://schemas.openxmlformats.org/officeDocument/2006/relationships/tags" Target="../tags/tag41.xml"/><Relationship Id="rId24" Type="http://schemas.openxmlformats.org/officeDocument/2006/relationships/image" Target="../media/image14.svg"/><Relationship Id="rId23" Type="http://schemas.openxmlformats.org/officeDocument/2006/relationships/tags" Target="../tags/tag40.xml"/><Relationship Id="rId22" Type="http://schemas.openxmlformats.org/officeDocument/2006/relationships/tags" Target="../tags/tag39.xml"/><Relationship Id="rId21" Type="http://schemas.openxmlformats.org/officeDocument/2006/relationships/image" Target="../media/image13.svg"/><Relationship Id="rId20" Type="http://schemas.openxmlformats.org/officeDocument/2006/relationships/image" Target="../media/image12.png"/><Relationship Id="rId2" Type="http://schemas.openxmlformats.org/officeDocument/2006/relationships/tags" Target="../tags/tag30.xml"/><Relationship Id="rId19" Type="http://schemas.openxmlformats.org/officeDocument/2006/relationships/tags" Target="../tags/tag38.xml"/><Relationship Id="rId18" Type="http://schemas.openxmlformats.org/officeDocument/2006/relationships/image" Target="../media/image11.svg"/><Relationship Id="rId17" Type="http://schemas.openxmlformats.org/officeDocument/2006/relationships/image" Target="../media/image10.png"/><Relationship Id="rId16" Type="http://schemas.openxmlformats.org/officeDocument/2006/relationships/tags" Target="../tags/tag37.xml"/><Relationship Id="rId15" Type="http://schemas.openxmlformats.org/officeDocument/2006/relationships/tags" Target="../tags/tag36.xml"/><Relationship Id="rId14" Type="http://schemas.openxmlformats.org/officeDocument/2006/relationships/tags" Target="../tags/tag35.xml"/><Relationship Id="rId13" Type="http://schemas.openxmlformats.org/officeDocument/2006/relationships/image" Target="../media/image7.svg"/><Relationship Id="rId12" Type="http://schemas.openxmlformats.org/officeDocument/2006/relationships/image" Target="../media/image6.png"/><Relationship Id="rId11" Type="http://schemas.openxmlformats.org/officeDocument/2006/relationships/tags" Target="../tags/tag34.xml"/><Relationship Id="rId10" Type="http://schemas.openxmlformats.org/officeDocument/2006/relationships/image" Target="../media/image22.sv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image" Target="../media/image27.svg"/><Relationship Id="rId6" Type="http://schemas.openxmlformats.org/officeDocument/2006/relationships/image" Target="../media/image20.png"/><Relationship Id="rId5" Type="http://schemas.openxmlformats.org/officeDocument/2006/relationships/tags" Target="../tags/tag52.xml"/><Relationship Id="rId4" Type="http://schemas.openxmlformats.org/officeDocument/2006/relationships/image" Target="../media/image26.png"/><Relationship Id="rId37" Type="http://schemas.openxmlformats.org/officeDocument/2006/relationships/tags" Target="../tags/tag70.xml"/><Relationship Id="rId36" Type="http://schemas.openxmlformats.org/officeDocument/2006/relationships/tags" Target="../tags/tag69.xml"/><Relationship Id="rId35" Type="http://schemas.openxmlformats.org/officeDocument/2006/relationships/tags" Target="../tags/tag68.xml"/><Relationship Id="rId34" Type="http://schemas.openxmlformats.org/officeDocument/2006/relationships/tags" Target="../tags/tag67.xml"/><Relationship Id="rId33" Type="http://schemas.openxmlformats.org/officeDocument/2006/relationships/tags" Target="../tags/tag66.xml"/><Relationship Id="rId32" Type="http://schemas.openxmlformats.org/officeDocument/2006/relationships/tags" Target="../tags/tag65.xml"/><Relationship Id="rId31" Type="http://schemas.openxmlformats.org/officeDocument/2006/relationships/tags" Target="../tags/tag64.xml"/><Relationship Id="rId30" Type="http://schemas.openxmlformats.org/officeDocument/2006/relationships/tags" Target="../tags/tag63.xml"/><Relationship Id="rId3" Type="http://schemas.openxmlformats.org/officeDocument/2006/relationships/tags" Target="../tags/tag51.xml"/><Relationship Id="rId29" Type="http://schemas.openxmlformats.org/officeDocument/2006/relationships/image" Target="../media/image30.svg"/><Relationship Id="rId28" Type="http://schemas.openxmlformats.org/officeDocument/2006/relationships/image" Target="../media/image23.png"/><Relationship Id="rId27" Type="http://schemas.openxmlformats.org/officeDocument/2006/relationships/tags" Target="../tags/tag62.xml"/><Relationship Id="rId26" Type="http://schemas.openxmlformats.org/officeDocument/2006/relationships/image" Target="../media/image14.svg"/><Relationship Id="rId25" Type="http://schemas.openxmlformats.org/officeDocument/2006/relationships/tags" Target="../tags/tag61.xml"/><Relationship Id="rId24" Type="http://schemas.openxmlformats.org/officeDocument/2006/relationships/tags" Target="../tags/tag60.xml"/><Relationship Id="rId23" Type="http://schemas.openxmlformats.org/officeDocument/2006/relationships/image" Target="../media/image13.svg"/><Relationship Id="rId22" Type="http://schemas.openxmlformats.org/officeDocument/2006/relationships/image" Target="../media/image12.png"/><Relationship Id="rId21" Type="http://schemas.openxmlformats.org/officeDocument/2006/relationships/tags" Target="../tags/tag59.xml"/><Relationship Id="rId20" Type="http://schemas.openxmlformats.org/officeDocument/2006/relationships/image" Target="../media/image11.svg"/><Relationship Id="rId2" Type="http://schemas.openxmlformats.org/officeDocument/2006/relationships/tags" Target="../tags/tag50.xml"/><Relationship Id="rId19" Type="http://schemas.openxmlformats.org/officeDocument/2006/relationships/tags" Target="../tags/tag58.xml"/><Relationship Id="rId18" Type="http://schemas.openxmlformats.org/officeDocument/2006/relationships/tags" Target="../tags/tag57.xml"/><Relationship Id="rId17" Type="http://schemas.openxmlformats.org/officeDocument/2006/relationships/image" Target="../media/image29.svg"/><Relationship Id="rId16" Type="http://schemas.openxmlformats.org/officeDocument/2006/relationships/image" Target="../media/image15.png"/><Relationship Id="rId15" Type="http://schemas.openxmlformats.org/officeDocument/2006/relationships/tags" Target="../tags/tag56.xml"/><Relationship Id="rId14" Type="http://schemas.openxmlformats.org/officeDocument/2006/relationships/image" Target="../media/image28.svg"/><Relationship Id="rId13" Type="http://schemas.openxmlformats.org/officeDocument/2006/relationships/image" Target="../media/image10.png"/><Relationship Id="rId12" Type="http://schemas.openxmlformats.org/officeDocument/2006/relationships/tags" Target="../tags/tag55.xml"/><Relationship Id="rId11" Type="http://schemas.openxmlformats.org/officeDocument/2006/relationships/image" Target="../media/image3.svg"/><Relationship Id="rId10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7" Type="http://schemas.openxmlformats.org/officeDocument/2006/relationships/tags" Target="../tags/tag76.xml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tags" Target="../tags/tag73.xml"/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84.xml"/><Relationship Id="rId8" Type="http://schemas.openxmlformats.org/officeDocument/2006/relationships/tags" Target="../tags/tag83.xml"/><Relationship Id="rId7" Type="http://schemas.openxmlformats.org/officeDocument/2006/relationships/tags" Target="../tags/tag82.xml"/><Relationship Id="rId6" Type="http://schemas.openxmlformats.org/officeDocument/2006/relationships/tags" Target="../tags/tag81.xml"/><Relationship Id="rId5" Type="http://schemas.openxmlformats.org/officeDocument/2006/relationships/tags" Target="../tags/tag80.xml"/><Relationship Id="rId4" Type="http://schemas.openxmlformats.org/officeDocument/2006/relationships/tags" Target="../tags/tag79.xml"/><Relationship Id="rId3" Type="http://schemas.openxmlformats.org/officeDocument/2006/relationships/tags" Target="../tags/tag78.xml"/><Relationship Id="rId2" Type="http://schemas.openxmlformats.org/officeDocument/2006/relationships/tags" Target="../tags/tag77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5" Type="http://schemas.openxmlformats.org/officeDocument/2006/relationships/tags" Target="../tags/tag88.xml"/><Relationship Id="rId4" Type="http://schemas.openxmlformats.org/officeDocument/2006/relationships/tags" Target="../tags/tag87.xml"/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tags" Target="../tags/tag91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100.xml"/><Relationship Id="rId5" Type="http://schemas.openxmlformats.org/officeDocument/2006/relationships/tags" Target="../tags/tag99.xml"/><Relationship Id="rId4" Type="http://schemas.openxmlformats.org/officeDocument/2006/relationships/tags" Target="../tags/tag98.xml"/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9" Type="http://schemas.openxmlformats.org/officeDocument/2006/relationships/image" Target="../media/image31.png"/><Relationship Id="rId8" Type="http://schemas.openxmlformats.org/officeDocument/2006/relationships/tags" Target="../tags/tag104.xml"/><Relationship Id="rId7" Type="http://schemas.openxmlformats.org/officeDocument/2006/relationships/image" Target="../media/image27.svg"/><Relationship Id="rId6" Type="http://schemas.openxmlformats.org/officeDocument/2006/relationships/image" Target="../media/image20.png"/><Relationship Id="rId5" Type="http://schemas.openxmlformats.org/officeDocument/2006/relationships/tags" Target="../tags/tag103.xml"/><Relationship Id="rId4" Type="http://schemas.openxmlformats.org/officeDocument/2006/relationships/image" Target="../media/image8.png"/><Relationship Id="rId3" Type="http://schemas.openxmlformats.org/officeDocument/2006/relationships/tags" Target="../tags/tag102.xml"/><Relationship Id="rId21" Type="http://schemas.openxmlformats.org/officeDocument/2006/relationships/image" Target="../media/image3.svg"/><Relationship Id="rId20" Type="http://schemas.openxmlformats.org/officeDocument/2006/relationships/image" Target="../media/image2.png"/><Relationship Id="rId2" Type="http://schemas.openxmlformats.org/officeDocument/2006/relationships/tags" Target="../tags/tag101.xml"/><Relationship Id="rId19" Type="http://schemas.openxmlformats.org/officeDocument/2006/relationships/tags" Target="../tags/tag112.xml"/><Relationship Id="rId18" Type="http://schemas.openxmlformats.org/officeDocument/2006/relationships/tags" Target="../tags/tag111.xml"/><Relationship Id="rId17" Type="http://schemas.openxmlformats.org/officeDocument/2006/relationships/image" Target="../media/image18.png"/><Relationship Id="rId16" Type="http://schemas.openxmlformats.org/officeDocument/2006/relationships/tags" Target="../tags/tag110.xml"/><Relationship Id="rId15" Type="http://schemas.openxmlformats.org/officeDocument/2006/relationships/image" Target="../media/image17.png"/><Relationship Id="rId14" Type="http://schemas.openxmlformats.org/officeDocument/2006/relationships/tags" Target="../tags/tag109.xml"/><Relationship Id="rId13" Type="http://schemas.openxmlformats.org/officeDocument/2006/relationships/tags" Target="../tags/tag108.xml"/><Relationship Id="rId12" Type="http://schemas.openxmlformats.org/officeDocument/2006/relationships/tags" Target="../tags/tag107.xml"/><Relationship Id="rId11" Type="http://schemas.openxmlformats.org/officeDocument/2006/relationships/tags" Target="../tags/tag106.xml"/><Relationship Id="rId10" Type="http://schemas.openxmlformats.org/officeDocument/2006/relationships/tags" Target="../tags/tag105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221" y="1854524"/>
            <a:ext cx="9145325" cy="1656052"/>
          </a:xfrm>
        </p:spPr>
        <p:txBody>
          <a:bodyPr anchor="b">
            <a:normAutofit/>
          </a:bodyPr>
          <a:lstStyle>
            <a:lvl1pPr algn="ctr">
              <a:defRPr sz="7200" b="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221" y="3602668"/>
            <a:ext cx="9145325" cy="165605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835" indent="0" algn="ctr">
              <a:buNone/>
              <a:defRPr sz="1600"/>
            </a:lvl7pPr>
            <a:lvl8pPr marL="3201035" indent="0" algn="ctr">
              <a:buNone/>
              <a:defRPr sz="1600"/>
            </a:lvl8pPr>
            <a:lvl9pPr marL="3658235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321" y="365189"/>
            <a:ext cx="10517123" cy="1325795"/>
          </a:xfrm>
        </p:spPr>
        <p:txBody>
          <a:bodyPr anchor="ctr" anchorCtr="0"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321" y="1838644"/>
            <a:ext cx="10517123" cy="435209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20DD7636-5BE1-44BC-BB5F-15739D9E18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E87C0E1D-24C4-406F-9615-DBDA8D2D1F93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838321" y="2187825"/>
            <a:ext cx="10517123" cy="2483549"/>
          </a:xfrm>
        </p:spPr>
        <p:txBody>
          <a:bodyPr>
            <a:normAutofit/>
          </a:bodyPr>
          <a:lstStyle>
            <a:lvl1pPr algn="ctr">
              <a:defRPr sz="6000" b="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321" y="365189"/>
            <a:ext cx="10517123" cy="1325795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321" y="1825944"/>
            <a:ext cx="5182351" cy="435209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3094" y="1825944"/>
            <a:ext cx="5182351" cy="435209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910" y="365189"/>
            <a:ext cx="10517123" cy="1325795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910" y="1745267"/>
            <a:ext cx="5158534" cy="82405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835" indent="0">
              <a:buNone/>
              <a:defRPr sz="1600" b="1"/>
            </a:lvl7pPr>
            <a:lvl8pPr marL="3201035" indent="0">
              <a:buNone/>
              <a:defRPr sz="1600" b="1"/>
            </a:lvl8pPr>
            <a:lvl9pPr marL="3658235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910" y="2616067"/>
            <a:ext cx="5158534" cy="357467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3094" y="1745267"/>
            <a:ext cx="5183939" cy="82405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835" indent="0">
              <a:buNone/>
              <a:defRPr sz="1600" b="1"/>
            </a:lvl7pPr>
            <a:lvl8pPr marL="3201035" indent="0">
              <a:buNone/>
              <a:defRPr sz="1600" b="1"/>
            </a:lvl8pPr>
            <a:lvl9pPr marL="3658235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3094" y="2616067"/>
            <a:ext cx="5183939" cy="357467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238969" y="2159377"/>
            <a:ext cx="5715828" cy="1382692"/>
          </a:xfrm>
        </p:spPr>
        <p:txBody>
          <a:bodyPr anchor="b" anchorCtr="0">
            <a:normAutofit/>
          </a:bodyPr>
          <a:lstStyle>
            <a:lvl1pPr algn="ctr"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20DD7636-5BE1-44BC-BB5F-15739D9E18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E87C0E1D-24C4-406F-9615-DBDA8D2D1F93}" type="slidenum">
              <a:rPr lang="zh-CN" altLang="en-US" smtClean="0"/>
            </a:fld>
            <a:endParaRPr lang="zh-CN" altLang="en-US"/>
          </a:p>
        </p:txBody>
      </p:sp>
      <p:sp>
        <p:nvSpPr>
          <p:cNvPr id="37" name="内容占位符 36"/>
          <p:cNvSpPr>
            <a:spLocks noGrp="1"/>
          </p:cNvSpPr>
          <p:nvPr>
            <p:ph sz="quarter" idx="13" hasCustomPrompt="1"/>
          </p:nvPr>
        </p:nvSpPr>
        <p:spPr>
          <a:xfrm>
            <a:off x="3238969" y="3733855"/>
            <a:ext cx="5715828" cy="1186144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321" y="713797"/>
            <a:ext cx="4682333" cy="1428411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643335" y="713797"/>
            <a:ext cx="5712710" cy="540454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835" indent="0">
              <a:buNone/>
              <a:defRPr sz="2000"/>
            </a:lvl7pPr>
            <a:lvl8pPr marL="3201035" indent="0">
              <a:buNone/>
              <a:defRPr sz="2000"/>
            </a:lvl8pPr>
            <a:lvl9pPr marL="3658235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8321" y="2314277"/>
            <a:ext cx="4682333" cy="381225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835" indent="0">
              <a:buNone/>
              <a:defRPr sz="1000"/>
            </a:lvl7pPr>
            <a:lvl8pPr marL="3201035" indent="0">
              <a:buNone/>
              <a:defRPr sz="1000"/>
            </a:lvl8pPr>
            <a:lvl9pPr marL="3658235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10446412" y="365189"/>
            <a:ext cx="909033" cy="5812855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320" y="365189"/>
            <a:ext cx="9447811" cy="5812855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321" y="551640"/>
            <a:ext cx="10517123" cy="555994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2540" y="1270"/>
            <a:ext cx="12195175" cy="68573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3" descr="资源 2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36764"/>
          <a:stretch>
            <a:fillRect/>
          </a:stretch>
        </p:blipFill>
        <p:spPr>
          <a:xfrm>
            <a:off x="0" y="4214495"/>
            <a:ext cx="1022350" cy="7086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610" h="1116">
                <a:moveTo>
                  <a:pt x="0" y="0"/>
                </a:moveTo>
                <a:lnTo>
                  <a:pt x="1610" y="0"/>
                </a:lnTo>
                <a:lnTo>
                  <a:pt x="1610" y="1116"/>
                </a:lnTo>
                <a:lnTo>
                  <a:pt x="0" y="111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09" name="图片 108" descr="资源 2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8670" y="63500"/>
            <a:ext cx="10659110" cy="6092825"/>
          </a:xfrm>
          <a:prstGeom prst="rect">
            <a:avLst/>
          </a:prstGeom>
        </p:spPr>
      </p:pic>
      <p:pic>
        <p:nvPicPr>
          <p:cNvPr id="108" name="图片 107" descr="资源 29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99783" y="175895"/>
            <a:ext cx="10657205" cy="5868670"/>
          </a:xfrm>
          <a:prstGeom prst="rect">
            <a:avLst/>
          </a:prstGeom>
        </p:spPr>
      </p:pic>
      <p:pic>
        <p:nvPicPr>
          <p:cNvPr id="10" name="图片 9" descr="资源 40-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264795" y="1057910"/>
            <a:ext cx="11727180" cy="4352290"/>
          </a:xfrm>
          <a:prstGeom prst="rect">
            <a:avLst/>
          </a:prstGeom>
        </p:spPr>
      </p:pic>
      <p:pic>
        <p:nvPicPr>
          <p:cNvPr id="101" name="图片 100" descr="资源 28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890760" y="85725"/>
            <a:ext cx="2218690" cy="972185"/>
          </a:xfrm>
          <a:prstGeom prst="rect">
            <a:avLst/>
          </a:prstGeom>
        </p:spPr>
      </p:pic>
      <p:pic>
        <p:nvPicPr>
          <p:cNvPr id="89" name="图片 88" descr="资源 8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flipH="1">
            <a:off x="3876741" y="6378245"/>
            <a:ext cx="417219" cy="278460"/>
          </a:xfrm>
          <a:prstGeom prst="rect">
            <a:avLst/>
          </a:prstGeom>
        </p:spPr>
      </p:pic>
      <p:pic>
        <p:nvPicPr>
          <p:cNvPr id="90" name="图片 89" descr="资源 7"/>
          <p:cNvPicPr>
            <a:picLocks noChangeAspect="1"/>
          </p:cNvPicPr>
          <p:nvPr userDrawn="1"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 flipH="1">
            <a:off x="3814745" y="5999480"/>
            <a:ext cx="507700" cy="444637"/>
          </a:xfrm>
          <a:prstGeom prst="rect">
            <a:avLst/>
          </a:prstGeom>
        </p:spPr>
      </p:pic>
      <p:sp>
        <p:nvSpPr>
          <p:cNvPr id="91" name="椭圆 90"/>
          <p:cNvSpPr/>
          <p:nvPr userDrawn="1">
            <p:custDataLst>
              <p:tags r:id="rId22"/>
            </p:custDataLst>
          </p:nvPr>
        </p:nvSpPr>
        <p:spPr>
          <a:xfrm flipH="1">
            <a:off x="3958509" y="6123739"/>
            <a:ext cx="219836" cy="196419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5" name="图片 84" descr="资源 8"/>
          <p:cNvPicPr>
            <a:picLocks noChangeAspect="1"/>
          </p:cNvPicPr>
          <p:nvPr userDrawn="1">
            <p:custDataLst>
              <p:tags r:id="rId23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3205551" y="6234248"/>
            <a:ext cx="642799" cy="480242"/>
          </a:xfrm>
          <a:prstGeom prst="rect">
            <a:avLst/>
          </a:prstGeom>
        </p:spPr>
      </p:pic>
      <p:pic>
        <p:nvPicPr>
          <p:cNvPr id="83" name="图片 82" descr="资源 7"/>
          <p:cNvPicPr>
            <a:picLocks noChangeAspect="1"/>
          </p:cNvPicPr>
          <p:nvPr userDrawn="1"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3161665" y="5581015"/>
            <a:ext cx="782201" cy="766838"/>
          </a:xfrm>
          <a:prstGeom prst="rect">
            <a:avLst/>
          </a:prstGeom>
        </p:spPr>
      </p:pic>
      <p:sp>
        <p:nvSpPr>
          <p:cNvPr id="86" name="椭圆 85"/>
          <p:cNvSpPr/>
          <p:nvPr userDrawn="1">
            <p:custDataLst>
              <p:tags r:id="rId28"/>
            </p:custDataLst>
          </p:nvPr>
        </p:nvSpPr>
        <p:spPr>
          <a:xfrm>
            <a:off x="3383676" y="5795317"/>
            <a:ext cx="338696" cy="33875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 descr="资源 28"/>
          <p:cNvPicPr>
            <a:picLocks noChangeAspect="1"/>
          </p:cNvPicPr>
          <p:nvPr userDrawn="1">
            <p:custDataLst>
              <p:tags r:id="rId29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-3175" y="239395"/>
            <a:ext cx="1784985" cy="782320"/>
          </a:xfrm>
          <a:prstGeom prst="rect">
            <a:avLst/>
          </a:prstGeom>
        </p:spPr>
      </p:pic>
      <p:pic>
        <p:nvPicPr>
          <p:cNvPr id="22" name="图片 21" descr="资源 27-8"/>
          <p:cNvPicPr>
            <a:picLocks noChangeAspect="1"/>
          </p:cNvPicPr>
          <p:nvPr userDrawn="1">
            <p:custDataLst>
              <p:tags r:id="rId30"/>
            </p:custDataLst>
          </p:nvPr>
        </p:nvPicPr>
        <p:blipFill>
          <a:blip r:embed="rId31"/>
          <a:srcRect b="-669"/>
          <a:stretch>
            <a:fillRect/>
          </a:stretch>
        </p:blipFill>
        <p:spPr>
          <a:xfrm>
            <a:off x="1792605" y="3371215"/>
            <a:ext cx="1420495" cy="2807970"/>
          </a:xfrm>
          <a:prstGeom prst="rect">
            <a:avLst/>
          </a:prstGeom>
        </p:spPr>
      </p:pic>
      <p:pic>
        <p:nvPicPr>
          <p:cNvPr id="21" name="图片 20" descr="资源 8-8"/>
          <p:cNvPicPr>
            <a:picLocks noChangeAspect="1"/>
          </p:cNvPicPr>
          <p:nvPr userDrawn="1">
            <p:custDataLst>
              <p:tags r:id="rId32"/>
            </p:custDataLst>
          </p:nvPr>
        </p:nvPicPr>
        <p:blipFill>
          <a:blip r:embed="rId33">
            <a:lum bright="6000" contrast="-6000"/>
          </a:blip>
          <a:stretch>
            <a:fillRect/>
          </a:stretch>
        </p:blipFill>
        <p:spPr>
          <a:xfrm>
            <a:off x="121285" y="3570605"/>
            <a:ext cx="2303145" cy="3015615"/>
          </a:xfrm>
          <a:prstGeom prst="rect">
            <a:avLst/>
          </a:prstGeom>
        </p:spPr>
      </p:pic>
      <p:pic>
        <p:nvPicPr>
          <p:cNvPr id="26" name="图片 25" descr="资源 27-8"/>
          <p:cNvPicPr>
            <a:picLocks noChangeAspect="1"/>
          </p:cNvPicPr>
          <p:nvPr userDrawn="1">
            <p:custDataLst>
              <p:tags r:id="rId34"/>
            </p:custDataLst>
          </p:nvPr>
        </p:nvPicPr>
        <p:blipFill>
          <a:blip r:embed="rId31"/>
          <a:srcRect b="11169"/>
          <a:stretch>
            <a:fillRect/>
          </a:stretch>
        </p:blipFill>
        <p:spPr>
          <a:xfrm flipH="1">
            <a:off x="10154920" y="1919605"/>
            <a:ext cx="1908175" cy="3327400"/>
          </a:xfrm>
          <a:prstGeom prst="rect">
            <a:avLst/>
          </a:prstGeom>
        </p:spPr>
      </p:pic>
      <p:pic>
        <p:nvPicPr>
          <p:cNvPr id="25" name="图片 24" descr="资源 12-8"/>
          <p:cNvPicPr>
            <a:picLocks noChangeAspect="1"/>
          </p:cNvPicPr>
          <p:nvPr userDrawn="1">
            <p:custDataLst>
              <p:tags r:id="rId35"/>
            </p:custDataLst>
          </p:nvPr>
        </p:nvPicPr>
        <p:blipFill>
          <a:blip r:embed="rId36">
            <a:lum bright="6000" contrast="-6000"/>
          </a:blip>
          <a:stretch>
            <a:fillRect/>
          </a:stretch>
        </p:blipFill>
        <p:spPr>
          <a:xfrm>
            <a:off x="9559925" y="3135630"/>
            <a:ext cx="2277110" cy="350012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37"/>
            </p:custDataLst>
          </p:nvPr>
        </p:nvSpPr>
        <p:spPr>
          <a:xfrm>
            <a:off x="2574925" y="1184275"/>
            <a:ext cx="7069455" cy="2154555"/>
          </a:xfrm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6000" b="0">
                <a:solidFill>
                  <a:schemeClr val="accent1"/>
                </a:solidFill>
                <a:latin typeface="+mj-ea"/>
                <a:ea typeface="+mj-ea"/>
                <a:cs typeface="+mj-ea"/>
              </a:defRPr>
            </a:lvl1pPr>
          </a:lstStyle>
          <a:p>
            <a:r>
              <a:rPr lang="zh-CN" altLang="en-US" dirty="0"/>
              <a:t>单击此处编辑</a:t>
            </a:r>
            <a:br>
              <a:rPr lang="zh-CN" altLang="en-US" dirty="0"/>
            </a:br>
            <a:r>
              <a:rPr lang="zh-CN" altLang="en-US" dirty="0"/>
              <a:t>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8"/>
            </p:custDataLst>
          </p:nvPr>
        </p:nvSpPr>
        <p:spPr>
          <a:xfrm>
            <a:off x="2574925" y="3371215"/>
            <a:ext cx="7069455" cy="503555"/>
          </a:xfrm>
        </p:spPr>
        <p:txBody>
          <a:bodyPr wrap="square">
            <a:normAutofit/>
          </a:bodyPr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accent1">
                    <a:lumMod val="50000"/>
                  </a:schemeClr>
                </a:solidFill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0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1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42"/>
            </p:custDataLst>
          </p:nvPr>
        </p:nvSpPr>
        <p:spPr>
          <a:xfrm>
            <a:off x="4655545" y="4379410"/>
            <a:ext cx="2880000" cy="504000"/>
          </a:xfrm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accent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  <p:sp>
        <p:nvSpPr>
          <p:cNvPr id="23" name="任意多边形 22"/>
          <p:cNvSpPr/>
          <p:nvPr userDrawn="1">
            <p:custDataLst>
              <p:tags r:id="rId43"/>
            </p:custDataLst>
          </p:nvPr>
        </p:nvSpPr>
        <p:spPr>
          <a:xfrm>
            <a:off x="0" y="6511148"/>
            <a:ext cx="12194516" cy="348757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9204" h="549">
                <a:moveTo>
                  <a:pt x="0" y="93"/>
                </a:moveTo>
                <a:cubicBezTo>
                  <a:pt x="33" y="44"/>
                  <a:pt x="107" y="9"/>
                  <a:pt x="142" y="10"/>
                </a:cubicBezTo>
                <a:lnTo>
                  <a:pt x="144" y="10"/>
                </a:lnTo>
                <a:lnTo>
                  <a:pt x="146" y="10"/>
                </a:lnTo>
                <a:lnTo>
                  <a:pt x="177" y="10"/>
                </a:lnTo>
                <a:cubicBezTo>
                  <a:pt x="276" y="8"/>
                  <a:pt x="354" y="138"/>
                  <a:pt x="351" y="178"/>
                </a:cubicBezTo>
                <a:lnTo>
                  <a:pt x="352" y="178"/>
                </a:lnTo>
                <a:cubicBezTo>
                  <a:pt x="351" y="93"/>
                  <a:pt x="472" y="7"/>
                  <a:pt x="527" y="10"/>
                </a:cubicBezTo>
                <a:lnTo>
                  <a:pt x="530" y="10"/>
                </a:lnTo>
                <a:lnTo>
                  <a:pt x="564" y="10"/>
                </a:lnTo>
                <a:cubicBezTo>
                  <a:pt x="663" y="8"/>
                  <a:pt x="742" y="138"/>
                  <a:pt x="739" y="178"/>
                </a:cubicBezTo>
                <a:lnTo>
                  <a:pt x="740" y="178"/>
                </a:lnTo>
                <a:cubicBezTo>
                  <a:pt x="738" y="93"/>
                  <a:pt x="859" y="7"/>
                  <a:pt x="914" y="10"/>
                </a:cubicBezTo>
                <a:lnTo>
                  <a:pt x="917" y="10"/>
                </a:lnTo>
                <a:lnTo>
                  <a:pt x="952" y="10"/>
                </a:lnTo>
                <a:cubicBezTo>
                  <a:pt x="1050" y="8"/>
                  <a:pt x="1129" y="138"/>
                  <a:pt x="1126" y="178"/>
                </a:cubicBezTo>
                <a:lnTo>
                  <a:pt x="1127" y="178"/>
                </a:lnTo>
                <a:cubicBezTo>
                  <a:pt x="1126" y="93"/>
                  <a:pt x="1246" y="7"/>
                  <a:pt x="1301" y="10"/>
                </a:cubicBezTo>
                <a:lnTo>
                  <a:pt x="1304" y="10"/>
                </a:lnTo>
                <a:lnTo>
                  <a:pt x="1339" y="10"/>
                </a:lnTo>
                <a:cubicBezTo>
                  <a:pt x="1437" y="8"/>
                  <a:pt x="1516" y="138"/>
                  <a:pt x="1513" y="178"/>
                </a:cubicBezTo>
                <a:lnTo>
                  <a:pt x="1514" y="178"/>
                </a:lnTo>
                <a:cubicBezTo>
                  <a:pt x="1513" y="93"/>
                  <a:pt x="1634" y="7"/>
                  <a:pt x="1688" y="10"/>
                </a:cubicBezTo>
                <a:lnTo>
                  <a:pt x="1691" y="10"/>
                </a:lnTo>
                <a:lnTo>
                  <a:pt x="1726" y="10"/>
                </a:lnTo>
                <a:cubicBezTo>
                  <a:pt x="1825" y="8"/>
                  <a:pt x="1903" y="138"/>
                  <a:pt x="1900" y="178"/>
                </a:cubicBezTo>
                <a:lnTo>
                  <a:pt x="1901" y="178"/>
                </a:lnTo>
                <a:cubicBezTo>
                  <a:pt x="1900" y="93"/>
                  <a:pt x="2021" y="7"/>
                  <a:pt x="2076" y="10"/>
                </a:cubicBezTo>
                <a:lnTo>
                  <a:pt x="2079" y="10"/>
                </a:lnTo>
                <a:lnTo>
                  <a:pt x="2114" y="10"/>
                </a:lnTo>
                <a:cubicBezTo>
                  <a:pt x="2212" y="8"/>
                  <a:pt x="2291" y="138"/>
                  <a:pt x="2288" y="178"/>
                </a:cubicBezTo>
                <a:lnTo>
                  <a:pt x="2289" y="178"/>
                </a:lnTo>
                <a:cubicBezTo>
                  <a:pt x="2287" y="93"/>
                  <a:pt x="2408" y="7"/>
                  <a:pt x="2463" y="10"/>
                </a:cubicBezTo>
                <a:lnTo>
                  <a:pt x="2466" y="10"/>
                </a:lnTo>
                <a:lnTo>
                  <a:pt x="2501" y="10"/>
                </a:lnTo>
                <a:cubicBezTo>
                  <a:pt x="2599" y="8"/>
                  <a:pt x="2678" y="138"/>
                  <a:pt x="2675" y="178"/>
                </a:cubicBezTo>
                <a:lnTo>
                  <a:pt x="2676" y="178"/>
                </a:lnTo>
                <a:cubicBezTo>
                  <a:pt x="2675" y="93"/>
                  <a:pt x="2795" y="7"/>
                  <a:pt x="2850" y="10"/>
                </a:cubicBezTo>
                <a:lnTo>
                  <a:pt x="2853" y="10"/>
                </a:lnTo>
                <a:lnTo>
                  <a:pt x="2888" y="10"/>
                </a:lnTo>
                <a:cubicBezTo>
                  <a:pt x="2986" y="8"/>
                  <a:pt x="3065" y="138"/>
                  <a:pt x="3062" y="178"/>
                </a:cubicBezTo>
                <a:lnTo>
                  <a:pt x="3063" y="178"/>
                </a:lnTo>
                <a:cubicBezTo>
                  <a:pt x="3062" y="93"/>
                  <a:pt x="3183" y="7"/>
                  <a:pt x="3237" y="10"/>
                </a:cubicBezTo>
                <a:lnTo>
                  <a:pt x="3240" y="10"/>
                </a:lnTo>
                <a:lnTo>
                  <a:pt x="3275" y="10"/>
                </a:lnTo>
                <a:cubicBezTo>
                  <a:pt x="3372" y="8"/>
                  <a:pt x="3451" y="134"/>
                  <a:pt x="3449" y="176"/>
                </a:cubicBezTo>
                <a:lnTo>
                  <a:pt x="3449" y="178"/>
                </a:lnTo>
                <a:lnTo>
                  <a:pt x="3450" y="178"/>
                </a:lnTo>
                <a:cubicBezTo>
                  <a:pt x="3449" y="93"/>
                  <a:pt x="3570" y="7"/>
                  <a:pt x="3625" y="10"/>
                </a:cubicBezTo>
                <a:lnTo>
                  <a:pt x="3628" y="10"/>
                </a:lnTo>
                <a:lnTo>
                  <a:pt x="3663" y="10"/>
                </a:lnTo>
                <a:cubicBezTo>
                  <a:pt x="3761" y="8"/>
                  <a:pt x="3840" y="138"/>
                  <a:pt x="3837" y="178"/>
                </a:cubicBezTo>
                <a:lnTo>
                  <a:pt x="3838" y="178"/>
                </a:lnTo>
                <a:cubicBezTo>
                  <a:pt x="3836" y="93"/>
                  <a:pt x="3957" y="7"/>
                  <a:pt x="4012" y="10"/>
                </a:cubicBezTo>
                <a:lnTo>
                  <a:pt x="4015" y="10"/>
                </a:lnTo>
                <a:lnTo>
                  <a:pt x="4050" y="10"/>
                </a:lnTo>
                <a:cubicBezTo>
                  <a:pt x="4148" y="8"/>
                  <a:pt x="4227" y="138"/>
                  <a:pt x="4224" y="178"/>
                </a:cubicBezTo>
                <a:lnTo>
                  <a:pt x="4225" y="178"/>
                </a:lnTo>
                <a:cubicBezTo>
                  <a:pt x="4224" y="93"/>
                  <a:pt x="4344" y="7"/>
                  <a:pt x="4399" y="10"/>
                </a:cubicBezTo>
                <a:lnTo>
                  <a:pt x="4402" y="10"/>
                </a:lnTo>
                <a:lnTo>
                  <a:pt x="4437" y="10"/>
                </a:lnTo>
                <a:cubicBezTo>
                  <a:pt x="4535" y="8"/>
                  <a:pt x="4614" y="138"/>
                  <a:pt x="4611" y="178"/>
                </a:cubicBezTo>
                <a:lnTo>
                  <a:pt x="4612" y="178"/>
                </a:lnTo>
                <a:cubicBezTo>
                  <a:pt x="4611" y="93"/>
                  <a:pt x="4732" y="7"/>
                  <a:pt x="4786" y="10"/>
                </a:cubicBezTo>
                <a:lnTo>
                  <a:pt x="4789" y="10"/>
                </a:lnTo>
                <a:lnTo>
                  <a:pt x="4824" y="10"/>
                </a:lnTo>
                <a:cubicBezTo>
                  <a:pt x="4921" y="8"/>
                  <a:pt x="5000" y="134"/>
                  <a:pt x="4998" y="176"/>
                </a:cubicBezTo>
                <a:lnTo>
                  <a:pt x="4998" y="178"/>
                </a:lnTo>
                <a:lnTo>
                  <a:pt x="4999" y="178"/>
                </a:lnTo>
                <a:cubicBezTo>
                  <a:pt x="4998" y="93"/>
                  <a:pt x="5119" y="7"/>
                  <a:pt x="5174" y="10"/>
                </a:cubicBezTo>
                <a:lnTo>
                  <a:pt x="5177" y="10"/>
                </a:lnTo>
                <a:lnTo>
                  <a:pt x="5212" y="10"/>
                </a:lnTo>
                <a:cubicBezTo>
                  <a:pt x="5310" y="8"/>
                  <a:pt x="5389" y="138"/>
                  <a:pt x="5386" y="178"/>
                </a:cubicBezTo>
                <a:lnTo>
                  <a:pt x="5387" y="178"/>
                </a:lnTo>
                <a:cubicBezTo>
                  <a:pt x="5385" y="93"/>
                  <a:pt x="5506" y="7"/>
                  <a:pt x="5561" y="10"/>
                </a:cubicBezTo>
                <a:lnTo>
                  <a:pt x="5564" y="10"/>
                </a:lnTo>
                <a:lnTo>
                  <a:pt x="5599" y="10"/>
                </a:lnTo>
                <a:cubicBezTo>
                  <a:pt x="5697" y="8"/>
                  <a:pt x="5776" y="138"/>
                  <a:pt x="5773" y="178"/>
                </a:cubicBezTo>
                <a:lnTo>
                  <a:pt x="5774" y="178"/>
                </a:lnTo>
                <a:cubicBezTo>
                  <a:pt x="5773" y="93"/>
                  <a:pt x="5893" y="7"/>
                  <a:pt x="5948" y="10"/>
                </a:cubicBezTo>
                <a:lnTo>
                  <a:pt x="5951" y="10"/>
                </a:lnTo>
                <a:lnTo>
                  <a:pt x="5986" y="10"/>
                </a:lnTo>
                <a:cubicBezTo>
                  <a:pt x="6084" y="8"/>
                  <a:pt x="6163" y="138"/>
                  <a:pt x="6160" y="178"/>
                </a:cubicBezTo>
                <a:lnTo>
                  <a:pt x="6161" y="178"/>
                </a:lnTo>
                <a:cubicBezTo>
                  <a:pt x="6160" y="93"/>
                  <a:pt x="6281" y="7"/>
                  <a:pt x="6335" y="10"/>
                </a:cubicBezTo>
                <a:lnTo>
                  <a:pt x="6338" y="10"/>
                </a:lnTo>
                <a:lnTo>
                  <a:pt x="6373" y="10"/>
                </a:lnTo>
                <a:cubicBezTo>
                  <a:pt x="6470" y="8"/>
                  <a:pt x="6549" y="134"/>
                  <a:pt x="6547" y="176"/>
                </a:cubicBezTo>
                <a:lnTo>
                  <a:pt x="6547" y="178"/>
                </a:lnTo>
                <a:lnTo>
                  <a:pt x="6548" y="178"/>
                </a:lnTo>
                <a:cubicBezTo>
                  <a:pt x="6547" y="93"/>
                  <a:pt x="6668" y="7"/>
                  <a:pt x="6723" y="10"/>
                </a:cubicBezTo>
                <a:lnTo>
                  <a:pt x="6726" y="10"/>
                </a:lnTo>
                <a:lnTo>
                  <a:pt x="6761" y="10"/>
                </a:lnTo>
                <a:cubicBezTo>
                  <a:pt x="6859" y="8"/>
                  <a:pt x="6938" y="138"/>
                  <a:pt x="6935" y="178"/>
                </a:cubicBezTo>
                <a:lnTo>
                  <a:pt x="6936" y="178"/>
                </a:lnTo>
                <a:cubicBezTo>
                  <a:pt x="6934" y="93"/>
                  <a:pt x="7055" y="7"/>
                  <a:pt x="7110" y="10"/>
                </a:cubicBezTo>
                <a:lnTo>
                  <a:pt x="7113" y="10"/>
                </a:lnTo>
                <a:lnTo>
                  <a:pt x="7148" y="10"/>
                </a:lnTo>
                <a:cubicBezTo>
                  <a:pt x="7246" y="8"/>
                  <a:pt x="7325" y="138"/>
                  <a:pt x="7322" y="178"/>
                </a:cubicBezTo>
                <a:lnTo>
                  <a:pt x="7323" y="178"/>
                </a:lnTo>
                <a:cubicBezTo>
                  <a:pt x="7322" y="93"/>
                  <a:pt x="7442" y="7"/>
                  <a:pt x="7497" y="10"/>
                </a:cubicBezTo>
                <a:lnTo>
                  <a:pt x="7500" y="10"/>
                </a:lnTo>
                <a:lnTo>
                  <a:pt x="7535" y="10"/>
                </a:lnTo>
                <a:cubicBezTo>
                  <a:pt x="7633" y="8"/>
                  <a:pt x="7712" y="138"/>
                  <a:pt x="7709" y="178"/>
                </a:cubicBezTo>
                <a:lnTo>
                  <a:pt x="7710" y="178"/>
                </a:lnTo>
                <a:cubicBezTo>
                  <a:pt x="7709" y="93"/>
                  <a:pt x="7830" y="7"/>
                  <a:pt x="7884" y="10"/>
                </a:cubicBezTo>
                <a:lnTo>
                  <a:pt x="7887" y="10"/>
                </a:lnTo>
                <a:lnTo>
                  <a:pt x="7922" y="10"/>
                </a:lnTo>
                <a:cubicBezTo>
                  <a:pt x="8019" y="8"/>
                  <a:pt x="8098" y="134"/>
                  <a:pt x="8096" y="176"/>
                </a:cubicBezTo>
                <a:lnTo>
                  <a:pt x="8096" y="178"/>
                </a:lnTo>
                <a:lnTo>
                  <a:pt x="8097" y="178"/>
                </a:lnTo>
                <a:cubicBezTo>
                  <a:pt x="8096" y="93"/>
                  <a:pt x="8217" y="7"/>
                  <a:pt x="8272" y="10"/>
                </a:cubicBezTo>
                <a:lnTo>
                  <a:pt x="8275" y="10"/>
                </a:lnTo>
                <a:lnTo>
                  <a:pt x="8310" y="10"/>
                </a:lnTo>
                <a:cubicBezTo>
                  <a:pt x="8408" y="8"/>
                  <a:pt x="8487" y="138"/>
                  <a:pt x="8484" y="178"/>
                </a:cubicBezTo>
                <a:lnTo>
                  <a:pt x="8485" y="178"/>
                </a:lnTo>
                <a:cubicBezTo>
                  <a:pt x="8483" y="93"/>
                  <a:pt x="8604" y="7"/>
                  <a:pt x="8659" y="10"/>
                </a:cubicBezTo>
                <a:lnTo>
                  <a:pt x="8662" y="10"/>
                </a:lnTo>
                <a:lnTo>
                  <a:pt x="8697" y="10"/>
                </a:lnTo>
                <a:cubicBezTo>
                  <a:pt x="8795" y="8"/>
                  <a:pt x="8874" y="138"/>
                  <a:pt x="8871" y="178"/>
                </a:cubicBezTo>
                <a:lnTo>
                  <a:pt x="8872" y="178"/>
                </a:lnTo>
                <a:cubicBezTo>
                  <a:pt x="8871" y="93"/>
                  <a:pt x="8991" y="7"/>
                  <a:pt x="9046" y="10"/>
                </a:cubicBezTo>
                <a:lnTo>
                  <a:pt x="9049" y="10"/>
                </a:lnTo>
                <a:lnTo>
                  <a:pt x="9084" y="10"/>
                </a:lnTo>
                <a:cubicBezTo>
                  <a:pt x="9182" y="8"/>
                  <a:pt x="9261" y="138"/>
                  <a:pt x="9258" y="178"/>
                </a:cubicBezTo>
                <a:lnTo>
                  <a:pt x="9259" y="178"/>
                </a:lnTo>
                <a:cubicBezTo>
                  <a:pt x="9258" y="93"/>
                  <a:pt x="9379" y="7"/>
                  <a:pt x="9433" y="10"/>
                </a:cubicBezTo>
                <a:lnTo>
                  <a:pt x="9436" y="10"/>
                </a:lnTo>
                <a:lnTo>
                  <a:pt x="9471" y="10"/>
                </a:lnTo>
                <a:cubicBezTo>
                  <a:pt x="9568" y="8"/>
                  <a:pt x="9647" y="134"/>
                  <a:pt x="9645" y="176"/>
                </a:cubicBezTo>
                <a:lnTo>
                  <a:pt x="9645" y="178"/>
                </a:lnTo>
                <a:lnTo>
                  <a:pt x="9646" y="178"/>
                </a:lnTo>
                <a:cubicBezTo>
                  <a:pt x="9645" y="93"/>
                  <a:pt x="9766" y="7"/>
                  <a:pt x="9821" y="10"/>
                </a:cubicBezTo>
                <a:lnTo>
                  <a:pt x="9824" y="10"/>
                </a:lnTo>
                <a:lnTo>
                  <a:pt x="9859" y="10"/>
                </a:lnTo>
                <a:cubicBezTo>
                  <a:pt x="9957" y="8"/>
                  <a:pt x="10036" y="138"/>
                  <a:pt x="10033" y="178"/>
                </a:cubicBezTo>
                <a:lnTo>
                  <a:pt x="10034" y="178"/>
                </a:lnTo>
                <a:cubicBezTo>
                  <a:pt x="10032" y="93"/>
                  <a:pt x="10153" y="7"/>
                  <a:pt x="10208" y="10"/>
                </a:cubicBezTo>
                <a:lnTo>
                  <a:pt x="10211" y="10"/>
                </a:lnTo>
                <a:lnTo>
                  <a:pt x="10246" y="10"/>
                </a:lnTo>
                <a:cubicBezTo>
                  <a:pt x="10344" y="8"/>
                  <a:pt x="10423" y="138"/>
                  <a:pt x="10420" y="178"/>
                </a:cubicBezTo>
                <a:lnTo>
                  <a:pt x="10421" y="178"/>
                </a:lnTo>
                <a:cubicBezTo>
                  <a:pt x="10420" y="93"/>
                  <a:pt x="10540" y="7"/>
                  <a:pt x="10595" y="10"/>
                </a:cubicBezTo>
                <a:lnTo>
                  <a:pt x="10598" y="10"/>
                </a:lnTo>
                <a:lnTo>
                  <a:pt x="10633" y="10"/>
                </a:lnTo>
                <a:cubicBezTo>
                  <a:pt x="10731" y="8"/>
                  <a:pt x="10810" y="138"/>
                  <a:pt x="10807" y="178"/>
                </a:cubicBezTo>
                <a:lnTo>
                  <a:pt x="10808" y="178"/>
                </a:lnTo>
                <a:cubicBezTo>
                  <a:pt x="10807" y="93"/>
                  <a:pt x="10928" y="7"/>
                  <a:pt x="10982" y="10"/>
                </a:cubicBezTo>
                <a:lnTo>
                  <a:pt x="10985" y="10"/>
                </a:lnTo>
                <a:lnTo>
                  <a:pt x="11020" y="10"/>
                </a:lnTo>
                <a:cubicBezTo>
                  <a:pt x="11117" y="8"/>
                  <a:pt x="11196" y="134"/>
                  <a:pt x="11194" y="176"/>
                </a:cubicBezTo>
                <a:lnTo>
                  <a:pt x="11194" y="178"/>
                </a:lnTo>
                <a:lnTo>
                  <a:pt x="11195" y="178"/>
                </a:lnTo>
                <a:cubicBezTo>
                  <a:pt x="11194" y="93"/>
                  <a:pt x="11315" y="7"/>
                  <a:pt x="11370" y="10"/>
                </a:cubicBezTo>
                <a:lnTo>
                  <a:pt x="11373" y="10"/>
                </a:lnTo>
                <a:lnTo>
                  <a:pt x="11408" y="10"/>
                </a:lnTo>
                <a:cubicBezTo>
                  <a:pt x="11506" y="8"/>
                  <a:pt x="11585" y="138"/>
                  <a:pt x="11582" y="178"/>
                </a:cubicBezTo>
                <a:lnTo>
                  <a:pt x="11583" y="178"/>
                </a:lnTo>
                <a:cubicBezTo>
                  <a:pt x="11581" y="93"/>
                  <a:pt x="11702" y="7"/>
                  <a:pt x="11757" y="10"/>
                </a:cubicBezTo>
                <a:lnTo>
                  <a:pt x="11760" y="10"/>
                </a:lnTo>
                <a:lnTo>
                  <a:pt x="11795" y="10"/>
                </a:lnTo>
                <a:cubicBezTo>
                  <a:pt x="11893" y="8"/>
                  <a:pt x="11972" y="138"/>
                  <a:pt x="11969" y="178"/>
                </a:cubicBezTo>
                <a:lnTo>
                  <a:pt x="11970" y="178"/>
                </a:lnTo>
                <a:cubicBezTo>
                  <a:pt x="11969" y="93"/>
                  <a:pt x="12089" y="7"/>
                  <a:pt x="12144" y="10"/>
                </a:cubicBezTo>
                <a:lnTo>
                  <a:pt x="12147" y="10"/>
                </a:lnTo>
                <a:lnTo>
                  <a:pt x="12182" y="10"/>
                </a:lnTo>
                <a:cubicBezTo>
                  <a:pt x="12280" y="8"/>
                  <a:pt x="12359" y="138"/>
                  <a:pt x="12356" y="178"/>
                </a:cubicBezTo>
                <a:lnTo>
                  <a:pt x="12357" y="178"/>
                </a:lnTo>
                <a:cubicBezTo>
                  <a:pt x="12356" y="93"/>
                  <a:pt x="12477" y="7"/>
                  <a:pt x="12531" y="10"/>
                </a:cubicBezTo>
                <a:lnTo>
                  <a:pt x="12534" y="10"/>
                </a:lnTo>
                <a:lnTo>
                  <a:pt x="12569" y="10"/>
                </a:lnTo>
                <a:cubicBezTo>
                  <a:pt x="12666" y="8"/>
                  <a:pt x="12745" y="134"/>
                  <a:pt x="12743" y="176"/>
                </a:cubicBezTo>
                <a:lnTo>
                  <a:pt x="12743" y="178"/>
                </a:lnTo>
                <a:lnTo>
                  <a:pt x="12744" y="178"/>
                </a:lnTo>
                <a:cubicBezTo>
                  <a:pt x="12743" y="93"/>
                  <a:pt x="12864" y="7"/>
                  <a:pt x="12919" y="10"/>
                </a:cubicBezTo>
                <a:lnTo>
                  <a:pt x="12922" y="10"/>
                </a:lnTo>
                <a:lnTo>
                  <a:pt x="12957" y="10"/>
                </a:lnTo>
                <a:cubicBezTo>
                  <a:pt x="13055" y="8"/>
                  <a:pt x="13134" y="138"/>
                  <a:pt x="13131" y="178"/>
                </a:cubicBezTo>
                <a:lnTo>
                  <a:pt x="13132" y="178"/>
                </a:lnTo>
                <a:cubicBezTo>
                  <a:pt x="13130" y="93"/>
                  <a:pt x="13251" y="7"/>
                  <a:pt x="13306" y="10"/>
                </a:cubicBezTo>
                <a:lnTo>
                  <a:pt x="13309" y="10"/>
                </a:lnTo>
                <a:lnTo>
                  <a:pt x="13344" y="10"/>
                </a:lnTo>
                <a:cubicBezTo>
                  <a:pt x="13442" y="8"/>
                  <a:pt x="13521" y="138"/>
                  <a:pt x="13518" y="178"/>
                </a:cubicBezTo>
                <a:lnTo>
                  <a:pt x="13519" y="178"/>
                </a:lnTo>
                <a:cubicBezTo>
                  <a:pt x="13518" y="93"/>
                  <a:pt x="13638" y="7"/>
                  <a:pt x="13693" y="10"/>
                </a:cubicBezTo>
                <a:lnTo>
                  <a:pt x="13696" y="10"/>
                </a:lnTo>
                <a:lnTo>
                  <a:pt x="13731" y="10"/>
                </a:lnTo>
                <a:cubicBezTo>
                  <a:pt x="13829" y="8"/>
                  <a:pt x="13908" y="138"/>
                  <a:pt x="13905" y="178"/>
                </a:cubicBezTo>
                <a:lnTo>
                  <a:pt x="13906" y="178"/>
                </a:lnTo>
                <a:cubicBezTo>
                  <a:pt x="13905" y="93"/>
                  <a:pt x="14026" y="7"/>
                  <a:pt x="14080" y="10"/>
                </a:cubicBezTo>
                <a:lnTo>
                  <a:pt x="14083" y="10"/>
                </a:lnTo>
                <a:lnTo>
                  <a:pt x="14118" y="10"/>
                </a:lnTo>
                <a:cubicBezTo>
                  <a:pt x="14215" y="8"/>
                  <a:pt x="14294" y="134"/>
                  <a:pt x="14292" y="176"/>
                </a:cubicBezTo>
                <a:lnTo>
                  <a:pt x="14292" y="178"/>
                </a:lnTo>
                <a:lnTo>
                  <a:pt x="14293" y="178"/>
                </a:lnTo>
                <a:cubicBezTo>
                  <a:pt x="14292" y="93"/>
                  <a:pt x="14413" y="7"/>
                  <a:pt x="14468" y="10"/>
                </a:cubicBezTo>
                <a:lnTo>
                  <a:pt x="14471" y="10"/>
                </a:lnTo>
                <a:lnTo>
                  <a:pt x="14506" y="10"/>
                </a:lnTo>
                <a:cubicBezTo>
                  <a:pt x="14604" y="8"/>
                  <a:pt x="14683" y="138"/>
                  <a:pt x="14680" y="178"/>
                </a:cubicBezTo>
                <a:lnTo>
                  <a:pt x="14681" y="178"/>
                </a:lnTo>
                <a:cubicBezTo>
                  <a:pt x="14679" y="93"/>
                  <a:pt x="14800" y="7"/>
                  <a:pt x="14855" y="10"/>
                </a:cubicBezTo>
                <a:lnTo>
                  <a:pt x="14858" y="10"/>
                </a:lnTo>
                <a:lnTo>
                  <a:pt x="14893" y="10"/>
                </a:lnTo>
                <a:cubicBezTo>
                  <a:pt x="14991" y="8"/>
                  <a:pt x="15070" y="138"/>
                  <a:pt x="15067" y="178"/>
                </a:cubicBezTo>
                <a:lnTo>
                  <a:pt x="15068" y="178"/>
                </a:lnTo>
                <a:cubicBezTo>
                  <a:pt x="15067" y="93"/>
                  <a:pt x="15187" y="7"/>
                  <a:pt x="15242" y="10"/>
                </a:cubicBezTo>
                <a:lnTo>
                  <a:pt x="15245" y="10"/>
                </a:lnTo>
                <a:lnTo>
                  <a:pt x="15280" y="10"/>
                </a:lnTo>
                <a:cubicBezTo>
                  <a:pt x="15378" y="8"/>
                  <a:pt x="15457" y="138"/>
                  <a:pt x="15454" y="178"/>
                </a:cubicBezTo>
                <a:lnTo>
                  <a:pt x="15455" y="178"/>
                </a:lnTo>
                <a:cubicBezTo>
                  <a:pt x="15454" y="93"/>
                  <a:pt x="15575" y="7"/>
                  <a:pt x="15629" y="10"/>
                </a:cubicBezTo>
                <a:lnTo>
                  <a:pt x="15632" y="10"/>
                </a:lnTo>
                <a:lnTo>
                  <a:pt x="15667" y="10"/>
                </a:lnTo>
                <a:cubicBezTo>
                  <a:pt x="15764" y="8"/>
                  <a:pt x="15843" y="134"/>
                  <a:pt x="15841" y="176"/>
                </a:cubicBezTo>
                <a:lnTo>
                  <a:pt x="15841" y="178"/>
                </a:lnTo>
                <a:lnTo>
                  <a:pt x="15842" y="178"/>
                </a:lnTo>
                <a:cubicBezTo>
                  <a:pt x="15841" y="93"/>
                  <a:pt x="15962" y="7"/>
                  <a:pt x="16017" y="10"/>
                </a:cubicBezTo>
                <a:lnTo>
                  <a:pt x="16020" y="10"/>
                </a:lnTo>
                <a:lnTo>
                  <a:pt x="16055" y="10"/>
                </a:lnTo>
                <a:cubicBezTo>
                  <a:pt x="16153" y="8"/>
                  <a:pt x="16232" y="138"/>
                  <a:pt x="16229" y="178"/>
                </a:cubicBezTo>
                <a:lnTo>
                  <a:pt x="16230" y="178"/>
                </a:lnTo>
                <a:cubicBezTo>
                  <a:pt x="16228" y="93"/>
                  <a:pt x="16349" y="7"/>
                  <a:pt x="16404" y="10"/>
                </a:cubicBezTo>
                <a:lnTo>
                  <a:pt x="16407" y="10"/>
                </a:lnTo>
                <a:lnTo>
                  <a:pt x="16442" y="10"/>
                </a:lnTo>
                <a:cubicBezTo>
                  <a:pt x="16540" y="8"/>
                  <a:pt x="16619" y="138"/>
                  <a:pt x="16616" y="178"/>
                </a:cubicBezTo>
                <a:lnTo>
                  <a:pt x="16617" y="178"/>
                </a:lnTo>
                <a:cubicBezTo>
                  <a:pt x="16616" y="93"/>
                  <a:pt x="16736" y="7"/>
                  <a:pt x="16791" y="10"/>
                </a:cubicBezTo>
                <a:lnTo>
                  <a:pt x="16794" y="10"/>
                </a:lnTo>
                <a:lnTo>
                  <a:pt x="16829" y="10"/>
                </a:lnTo>
                <a:cubicBezTo>
                  <a:pt x="16927" y="8"/>
                  <a:pt x="17006" y="138"/>
                  <a:pt x="17003" y="178"/>
                </a:cubicBezTo>
                <a:lnTo>
                  <a:pt x="17004" y="178"/>
                </a:lnTo>
                <a:cubicBezTo>
                  <a:pt x="17003" y="93"/>
                  <a:pt x="17124" y="7"/>
                  <a:pt x="17178" y="10"/>
                </a:cubicBezTo>
                <a:lnTo>
                  <a:pt x="17181" y="10"/>
                </a:lnTo>
                <a:lnTo>
                  <a:pt x="17216" y="10"/>
                </a:lnTo>
                <a:cubicBezTo>
                  <a:pt x="17313" y="8"/>
                  <a:pt x="17392" y="134"/>
                  <a:pt x="17390" y="176"/>
                </a:cubicBezTo>
                <a:lnTo>
                  <a:pt x="17390" y="178"/>
                </a:lnTo>
                <a:lnTo>
                  <a:pt x="17391" y="178"/>
                </a:lnTo>
                <a:cubicBezTo>
                  <a:pt x="17390" y="93"/>
                  <a:pt x="17511" y="7"/>
                  <a:pt x="17566" y="10"/>
                </a:cubicBezTo>
                <a:lnTo>
                  <a:pt x="17569" y="10"/>
                </a:lnTo>
                <a:lnTo>
                  <a:pt x="17604" y="10"/>
                </a:lnTo>
                <a:cubicBezTo>
                  <a:pt x="17702" y="8"/>
                  <a:pt x="17781" y="138"/>
                  <a:pt x="17778" y="178"/>
                </a:cubicBezTo>
                <a:lnTo>
                  <a:pt x="17779" y="178"/>
                </a:lnTo>
                <a:cubicBezTo>
                  <a:pt x="17777" y="93"/>
                  <a:pt x="17898" y="7"/>
                  <a:pt x="17953" y="10"/>
                </a:cubicBezTo>
                <a:lnTo>
                  <a:pt x="17956" y="10"/>
                </a:lnTo>
                <a:lnTo>
                  <a:pt x="17991" y="10"/>
                </a:lnTo>
                <a:cubicBezTo>
                  <a:pt x="18089" y="8"/>
                  <a:pt x="18168" y="138"/>
                  <a:pt x="18165" y="178"/>
                </a:cubicBezTo>
                <a:lnTo>
                  <a:pt x="18166" y="178"/>
                </a:lnTo>
                <a:cubicBezTo>
                  <a:pt x="18165" y="93"/>
                  <a:pt x="18285" y="7"/>
                  <a:pt x="18340" y="10"/>
                </a:cubicBezTo>
                <a:lnTo>
                  <a:pt x="18343" y="10"/>
                </a:lnTo>
                <a:lnTo>
                  <a:pt x="18378" y="10"/>
                </a:lnTo>
                <a:cubicBezTo>
                  <a:pt x="18476" y="8"/>
                  <a:pt x="18555" y="138"/>
                  <a:pt x="18552" y="178"/>
                </a:cubicBezTo>
                <a:lnTo>
                  <a:pt x="18553" y="178"/>
                </a:lnTo>
                <a:cubicBezTo>
                  <a:pt x="18552" y="93"/>
                  <a:pt x="18673" y="7"/>
                  <a:pt x="18727" y="10"/>
                </a:cubicBezTo>
                <a:lnTo>
                  <a:pt x="18730" y="10"/>
                </a:lnTo>
                <a:lnTo>
                  <a:pt x="18758" y="10"/>
                </a:lnTo>
                <a:lnTo>
                  <a:pt x="18762" y="10"/>
                </a:lnTo>
                <a:cubicBezTo>
                  <a:pt x="18843" y="9"/>
                  <a:pt x="18922" y="101"/>
                  <a:pt x="18929" y="138"/>
                </a:cubicBezTo>
                <a:cubicBezTo>
                  <a:pt x="18942" y="58"/>
                  <a:pt x="19053" y="-2"/>
                  <a:pt x="19102" y="0"/>
                </a:cubicBezTo>
                <a:lnTo>
                  <a:pt x="19105" y="0"/>
                </a:lnTo>
                <a:lnTo>
                  <a:pt x="19125" y="0"/>
                </a:lnTo>
                <a:cubicBezTo>
                  <a:pt x="19155" y="0"/>
                  <a:pt x="19198" y="17"/>
                  <a:pt x="19204" y="22"/>
                </a:cubicBezTo>
                <a:lnTo>
                  <a:pt x="19204" y="549"/>
                </a:lnTo>
                <a:lnTo>
                  <a:pt x="0" y="549"/>
                </a:lnTo>
                <a:lnTo>
                  <a:pt x="0" y="93"/>
                </a:lnTo>
                <a:close/>
              </a:path>
            </a:pathLst>
          </a:custGeom>
          <a:solidFill>
            <a:schemeClr val="accent2"/>
          </a:soli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>
            <p:custDataLst>
              <p:tags r:id="rId2"/>
            </p:custDataLst>
          </p:nvPr>
        </p:nvSpPr>
        <p:spPr>
          <a:xfrm>
            <a:off x="-3175" y="1270"/>
            <a:ext cx="12200255" cy="68573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8" name="图片 37" descr="资源 3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3666" r="12459" b="37006"/>
          <a:stretch>
            <a:fillRect/>
          </a:stretch>
        </p:blipFill>
        <p:spPr>
          <a:xfrm>
            <a:off x="6985" y="4114800"/>
            <a:ext cx="12185015" cy="27406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4" h="4322">
                <a:moveTo>
                  <a:pt x="0" y="0"/>
                </a:moveTo>
                <a:lnTo>
                  <a:pt x="19164" y="0"/>
                </a:lnTo>
                <a:lnTo>
                  <a:pt x="19164" y="4322"/>
                </a:lnTo>
                <a:lnTo>
                  <a:pt x="0" y="4322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0" name="图片 9" descr="资源 40-8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247333" y="1456055"/>
            <a:ext cx="11861800" cy="4352290"/>
          </a:xfrm>
          <a:prstGeom prst="rect">
            <a:avLst/>
          </a:prstGeom>
        </p:spPr>
      </p:pic>
      <p:pic>
        <p:nvPicPr>
          <p:cNvPr id="109" name="图片 108" descr="资源 29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7860" y="497017"/>
            <a:ext cx="3315335" cy="1695003"/>
          </a:xfrm>
          <a:prstGeom prst="rect">
            <a:avLst/>
          </a:prstGeom>
        </p:spPr>
      </p:pic>
      <p:pic>
        <p:nvPicPr>
          <p:cNvPr id="108" name="图片 107" descr="资源 29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57860" y="408305"/>
            <a:ext cx="3314372" cy="1632129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4"/>
            </p:custDataLst>
          </p:nvPr>
        </p:nvSpPr>
        <p:spPr>
          <a:xfrm>
            <a:off x="875833" y="602139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23" name="任意多边形 22"/>
          <p:cNvSpPr/>
          <p:nvPr userDrawn="1">
            <p:custDataLst>
              <p:tags r:id="rId15"/>
            </p:custDataLst>
          </p:nvPr>
        </p:nvSpPr>
        <p:spPr>
          <a:xfrm>
            <a:off x="-1270" y="6360684"/>
            <a:ext cx="12194516" cy="498474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9204" h="785">
                <a:moveTo>
                  <a:pt x="0" y="93"/>
                </a:moveTo>
                <a:cubicBezTo>
                  <a:pt x="35" y="43"/>
                  <a:pt x="107" y="8"/>
                  <a:pt x="146" y="10"/>
                </a:cubicBezTo>
                <a:lnTo>
                  <a:pt x="149" y="10"/>
                </a:lnTo>
                <a:lnTo>
                  <a:pt x="154" y="10"/>
                </a:lnTo>
                <a:lnTo>
                  <a:pt x="158" y="10"/>
                </a:lnTo>
                <a:lnTo>
                  <a:pt x="163" y="10"/>
                </a:lnTo>
                <a:lnTo>
                  <a:pt x="168" y="10"/>
                </a:lnTo>
                <a:lnTo>
                  <a:pt x="173" y="10"/>
                </a:lnTo>
                <a:lnTo>
                  <a:pt x="177" y="10"/>
                </a:lnTo>
                <a:cubicBezTo>
                  <a:pt x="274" y="9"/>
                  <a:pt x="352" y="131"/>
                  <a:pt x="351" y="178"/>
                </a:cubicBezTo>
                <a:lnTo>
                  <a:pt x="352" y="178"/>
                </a:lnTo>
                <a:cubicBezTo>
                  <a:pt x="353" y="93"/>
                  <a:pt x="468" y="7"/>
                  <a:pt x="530" y="10"/>
                </a:cubicBezTo>
                <a:lnTo>
                  <a:pt x="533" y="10"/>
                </a:lnTo>
                <a:lnTo>
                  <a:pt x="537" y="10"/>
                </a:lnTo>
                <a:lnTo>
                  <a:pt x="541" y="10"/>
                </a:lnTo>
                <a:lnTo>
                  <a:pt x="546" y="10"/>
                </a:lnTo>
                <a:lnTo>
                  <a:pt x="550" y="10"/>
                </a:lnTo>
                <a:lnTo>
                  <a:pt x="555" y="10"/>
                </a:lnTo>
                <a:lnTo>
                  <a:pt x="560" y="10"/>
                </a:lnTo>
                <a:lnTo>
                  <a:pt x="564" y="10"/>
                </a:lnTo>
                <a:cubicBezTo>
                  <a:pt x="661" y="9"/>
                  <a:pt x="740" y="131"/>
                  <a:pt x="739" y="178"/>
                </a:cubicBezTo>
                <a:lnTo>
                  <a:pt x="740" y="178"/>
                </a:lnTo>
                <a:cubicBezTo>
                  <a:pt x="740" y="93"/>
                  <a:pt x="855" y="7"/>
                  <a:pt x="917" y="10"/>
                </a:cubicBezTo>
                <a:lnTo>
                  <a:pt x="920" y="10"/>
                </a:lnTo>
                <a:lnTo>
                  <a:pt x="924" y="10"/>
                </a:lnTo>
                <a:lnTo>
                  <a:pt x="928" y="10"/>
                </a:lnTo>
                <a:lnTo>
                  <a:pt x="933" y="10"/>
                </a:lnTo>
                <a:lnTo>
                  <a:pt x="938" y="10"/>
                </a:lnTo>
                <a:lnTo>
                  <a:pt x="942" y="10"/>
                </a:lnTo>
                <a:lnTo>
                  <a:pt x="947" y="10"/>
                </a:lnTo>
                <a:lnTo>
                  <a:pt x="952" y="10"/>
                </a:lnTo>
                <a:cubicBezTo>
                  <a:pt x="1048" y="9"/>
                  <a:pt x="1127" y="131"/>
                  <a:pt x="1126" y="178"/>
                </a:cubicBezTo>
                <a:lnTo>
                  <a:pt x="1127" y="178"/>
                </a:lnTo>
                <a:cubicBezTo>
                  <a:pt x="1128" y="93"/>
                  <a:pt x="1242" y="7"/>
                  <a:pt x="1304" y="10"/>
                </a:cubicBezTo>
                <a:lnTo>
                  <a:pt x="1308" y="10"/>
                </a:lnTo>
                <a:lnTo>
                  <a:pt x="1311" y="10"/>
                </a:lnTo>
                <a:lnTo>
                  <a:pt x="1316" y="10"/>
                </a:lnTo>
                <a:lnTo>
                  <a:pt x="1320" y="10"/>
                </a:lnTo>
                <a:lnTo>
                  <a:pt x="1325" y="10"/>
                </a:lnTo>
                <a:lnTo>
                  <a:pt x="1330" y="10"/>
                </a:lnTo>
                <a:lnTo>
                  <a:pt x="1334" y="10"/>
                </a:lnTo>
                <a:lnTo>
                  <a:pt x="1339" y="10"/>
                </a:lnTo>
                <a:cubicBezTo>
                  <a:pt x="1435" y="9"/>
                  <a:pt x="1514" y="131"/>
                  <a:pt x="1513" y="178"/>
                </a:cubicBezTo>
                <a:lnTo>
                  <a:pt x="1514" y="178"/>
                </a:lnTo>
                <a:cubicBezTo>
                  <a:pt x="1515" y="93"/>
                  <a:pt x="1630" y="7"/>
                  <a:pt x="1691" y="10"/>
                </a:cubicBezTo>
                <a:lnTo>
                  <a:pt x="1695" y="10"/>
                </a:lnTo>
                <a:lnTo>
                  <a:pt x="1699" y="10"/>
                </a:lnTo>
                <a:lnTo>
                  <a:pt x="1703" y="10"/>
                </a:lnTo>
                <a:lnTo>
                  <a:pt x="1707" y="10"/>
                </a:lnTo>
                <a:lnTo>
                  <a:pt x="1712" y="10"/>
                </a:lnTo>
                <a:lnTo>
                  <a:pt x="1717" y="10"/>
                </a:lnTo>
                <a:lnTo>
                  <a:pt x="1722" y="10"/>
                </a:lnTo>
                <a:lnTo>
                  <a:pt x="1726" y="10"/>
                </a:lnTo>
                <a:cubicBezTo>
                  <a:pt x="1823" y="9"/>
                  <a:pt x="1901" y="131"/>
                  <a:pt x="1900" y="178"/>
                </a:cubicBezTo>
                <a:lnTo>
                  <a:pt x="1901" y="178"/>
                </a:lnTo>
                <a:cubicBezTo>
                  <a:pt x="1902" y="93"/>
                  <a:pt x="2017" y="7"/>
                  <a:pt x="2079" y="10"/>
                </a:cubicBezTo>
                <a:lnTo>
                  <a:pt x="2082" y="10"/>
                </a:lnTo>
                <a:lnTo>
                  <a:pt x="2086" y="10"/>
                </a:lnTo>
                <a:lnTo>
                  <a:pt x="2090" y="10"/>
                </a:lnTo>
                <a:lnTo>
                  <a:pt x="2095" y="10"/>
                </a:lnTo>
                <a:lnTo>
                  <a:pt x="2099" y="10"/>
                </a:lnTo>
                <a:lnTo>
                  <a:pt x="2104" y="10"/>
                </a:lnTo>
                <a:lnTo>
                  <a:pt x="2109" y="10"/>
                </a:lnTo>
                <a:lnTo>
                  <a:pt x="2114" y="10"/>
                </a:lnTo>
                <a:cubicBezTo>
                  <a:pt x="2210" y="9"/>
                  <a:pt x="2289" y="131"/>
                  <a:pt x="2288" y="178"/>
                </a:cubicBezTo>
                <a:lnTo>
                  <a:pt x="2289" y="178"/>
                </a:lnTo>
                <a:cubicBezTo>
                  <a:pt x="2289" y="93"/>
                  <a:pt x="2404" y="7"/>
                  <a:pt x="2466" y="10"/>
                </a:cubicBezTo>
                <a:lnTo>
                  <a:pt x="2469" y="10"/>
                </a:lnTo>
                <a:lnTo>
                  <a:pt x="2473" y="10"/>
                </a:lnTo>
                <a:lnTo>
                  <a:pt x="2477" y="10"/>
                </a:lnTo>
                <a:lnTo>
                  <a:pt x="2482" y="10"/>
                </a:lnTo>
                <a:lnTo>
                  <a:pt x="2487" y="10"/>
                </a:lnTo>
                <a:lnTo>
                  <a:pt x="2491" y="10"/>
                </a:lnTo>
                <a:lnTo>
                  <a:pt x="2496" y="10"/>
                </a:lnTo>
                <a:lnTo>
                  <a:pt x="2501" y="10"/>
                </a:lnTo>
                <a:cubicBezTo>
                  <a:pt x="2597" y="9"/>
                  <a:pt x="2676" y="131"/>
                  <a:pt x="2675" y="178"/>
                </a:cubicBezTo>
                <a:lnTo>
                  <a:pt x="2676" y="178"/>
                </a:lnTo>
                <a:cubicBezTo>
                  <a:pt x="2677" y="93"/>
                  <a:pt x="2791" y="7"/>
                  <a:pt x="2853" y="10"/>
                </a:cubicBezTo>
                <a:lnTo>
                  <a:pt x="2857" y="10"/>
                </a:lnTo>
                <a:lnTo>
                  <a:pt x="2860" y="10"/>
                </a:lnTo>
                <a:lnTo>
                  <a:pt x="2865" y="10"/>
                </a:lnTo>
                <a:lnTo>
                  <a:pt x="2869" y="10"/>
                </a:lnTo>
                <a:lnTo>
                  <a:pt x="2874" y="10"/>
                </a:lnTo>
                <a:lnTo>
                  <a:pt x="2879" y="10"/>
                </a:lnTo>
                <a:lnTo>
                  <a:pt x="2883" y="10"/>
                </a:lnTo>
                <a:lnTo>
                  <a:pt x="2888" y="10"/>
                </a:lnTo>
                <a:cubicBezTo>
                  <a:pt x="2984" y="9"/>
                  <a:pt x="3063" y="131"/>
                  <a:pt x="3062" y="178"/>
                </a:cubicBezTo>
                <a:lnTo>
                  <a:pt x="3063" y="178"/>
                </a:lnTo>
                <a:cubicBezTo>
                  <a:pt x="3064" y="93"/>
                  <a:pt x="3179" y="7"/>
                  <a:pt x="3240" y="10"/>
                </a:cubicBezTo>
                <a:lnTo>
                  <a:pt x="3244" y="10"/>
                </a:lnTo>
                <a:lnTo>
                  <a:pt x="3248" y="10"/>
                </a:lnTo>
                <a:lnTo>
                  <a:pt x="3252" y="10"/>
                </a:lnTo>
                <a:lnTo>
                  <a:pt x="3256" y="10"/>
                </a:lnTo>
                <a:lnTo>
                  <a:pt x="3261" y="10"/>
                </a:lnTo>
                <a:lnTo>
                  <a:pt x="3266" y="10"/>
                </a:lnTo>
                <a:lnTo>
                  <a:pt x="3271" y="10"/>
                </a:lnTo>
                <a:lnTo>
                  <a:pt x="3275" y="10"/>
                </a:lnTo>
                <a:cubicBezTo>
                  <a:pt x="3372" y="9"/>
                  <a:pt x="3451" y="131"/>
                  <a:pt x="3449" y="178"/>
                </a:cubicBezTo>
                <a:lnTo>
                  <a:pt x="3450" y="178"/>
                </a:lnTo>
                <a:cubicBezTo>
                  <a:pt x="3451" y="93"/>
                  <a:pt x="3566" y="7"/>
                  <a:pt x="3628" y="10"/>
                </a:cubicBezTo>
                <a:lnTo>
                  <a:pt x="3631" y="10"/>
                </a:lnTo>
                <a:lnTo>
                  <a:pt x="3635" y="10"/>
                </a:lnTo>
                <a:lnTo>
                  <a:pt x="3639" y="10"/>
                </a:lnTo>
                <a:lnTo>
                  <a:pt x="3644" y="10"/>
                </a:lnTo>
                <a:lnTo>
                  <a:pt x="3648" y="10"/>
                </a:lnTo>
                <a:lnTo>
                  <a:pt x="3653" y="10"/>
                </a:lnTo>
                <a:lnTo>
                  <a:pt x="3658" y="10"/>
                </a:lnTo>
                <a:lnTo>
                  <a:pt x="3663" y="10"/>
                </a:lnTo>
                <a:cubicBezTo>
                  <a:pt x="3759" y="9"/>
                  <a:pt x="3838" y="131"/>
                  <a:pt x="3837" y="178"/>
                </a:cubicBezTo>
                <a:lnTo>
                  <a:pt x="3838" y="178"/>
                </a:lnTo>
                <a:cubicBezTo>
                  <a:pt x="3838" y="93"/>
                  <a:pt x="3953" y="7"/>
                  <a:pt x="4015" y="10"/>
                </a:cubicBezTo>
                <a:lnTo>
                  <a:pt x="4018" y="10"/>
                </a:lnTo>
                <a:lnTo>
                  <a:pt x="4022" y="10"/>
                </a:lnTo>
                <a:lnTo>
                  <a:pt x="4026" y="10"/>
                </a:lnTo>
                <a:lnTo>
                  <a:pt x="4031" y="10"/>
                </a:lnTo>
                <a:lnTo>
                  <a:pt x="4036" y="10"/>
                </a:lnTo>
                <a:lnTo>
                  <a:pt x="4040" y="10"/>
                </a:lnTo>
                <a:lnTo>
                  <a:pt x="4045" y="10"/>
                </a:lnTo>
                <a:lnTo>
                  <a:pt x="4050" y="10"/>
                </a:lnTo>
                <a:cubicBezTo>
                  <a:pt x="4146" y="9"/>
                  <a:pt x="4225" y="131"/>
                  <a:pt x="4224" y="178"/>
                </a:cubicBezTo>
                <a:lnTo>
                  <a:pt x="4225" y="178"/>
                </a:lnTo>
                <a:cubicBezTo>
                  <a:pt x="4226" y="93"/>
                  <a:pt x="4340" y="7"/>
                  <a:pt x="4402" y="10"/>
                </a:cubicBezTo>
                <a:lnTo>
                  <a:pt x="4406" y="10"/>
                </a:lnTo>
                <a:lnTo>
                  <a:pt x="4409" y="10"/>
                </a:lnTo>
                <a:lnTo>
                  <a:pt x="4414" y="10"/>
                </a:lnTo>
                <a:lnTo>
                  <a:pt x="4418" y="10"/>
                </a:lnTo>
                <a:lnTo>
                  <a:pt x="4423" y="10"/>
                </a:lnTo>
                <a:lnTo>
                  <a:pt x="4428" y="10"/>
                </a:lnTo>
                <a:lnTo>
                  <a:pt x="4432" y="10"/>
                </a:lnTo>
                <a:lnTo>
                  <a:pt x="4437" y="10"/>
                </a:lnTo>
                <a:cubicBezTo>
                  <a:pt x="4533" y="9"/>
                  <a:pt x="4612" y="131"/>
                  <a:pt x="4611" y="178"/>
                </a:cubicBezTo>
                <a:lnTo>
                  <a:pt x="4612" y="178"/>
                </a:lnTo>
                <a:cubicBezTo>
                  <a:pt x="4613" y="93"/>
                  <a:pt x="4728" y="7"/>
                  <a:pt x="4789" y="10"/>
                </a:cubicBezTo>
                <a:lnTo>
                  <a:pt x="4793" y="10"/>
                </a:lnTo>
                <a:lnTo>
                  <a:pt x="4797" y="10"/>
                </a:lnTo>
                <a:lnTo>
                  <a:pt x="4801" y="10"/>
                </a:lnTo>
                <a:lnTo>
                  <a:pt x="4805" y="10"/>
                </a:lnTo>
                <a:lnTo>
                  <a:pt x="4810" y="10"/>
                </a:lnTo>
                <a:lnTo>
                  <a:pt x="4815" y="10"/>
                </a:lnTo>
                <a:lnTo>
                  <a:pt x="4820" y="10"/>
                </a:lnTo>
                <a:lnTo>
                  <a:pt x="4824" y="10"/>
                </a:lnTo>
                <a:cubicBezTo>
                  <a:pt x="4921" y="9"/>
                  <a:pt x="5000" y="131"/>
                  <a:pt x="4998" y="178"/>
                </a:cubicBezTo>
                <a:lnTo>
                  <a:pt x="4999" y="178"/>
                </a:lnTo>
                <a:cubicBezTo>
                  <a:pt x="5000" y="93"/>
                  <a:pt x="5115" y="7"/>
                  <a:pt x="5177" y="10"/>
                </a:cubicBezTo>
                <a:lnTo>
                  <a:pt x="5180" y="10"/>
                </a:lnTo>
                <a:lnTo>
                  <a:pt x="5184" y="10"/>
                </a:lnTo>
                <a:lnTo>
                  <a:pt x="5188" y="10"/>
                </a:lnTo>
                <a:lnTo>
                  <a:pt x="5193" y="10"/>
                </a:lnTo>
                <a:lnTo>
                  <a:pt x="5197" y="10"/>
                </a:lnTo>
                <a:lnTo>
                  <a:pt x="5202" y="10"/>
                </a:lnTo>
                <a:lnTo>
                  <a:pt x="5207" y="10"/>
                </a:lnTo>
                <a:lnTo>
                  <a:pt x="5212" y="10"/>
                </a:lnTo>
                <a:cubicBezTo>
                  <a:pt x="5308" y="9"/>
                  <a:pt x="5387" y="131"/>
                  <a:pt x="5386" y="178"/>
                </a:cubicBezTo>
                <a:lnTo>
                  <a:pt x="5387" y="178"/>
                </a:lnTo>
                <a:cubicBezTo>
                  <a:pt x="5387" y="93"/>
                  <a:pt x="5502" y="7"/>
                  <a:pt x="5564" y="10"/>
                </a:cubicBezTo>
                <a:lnTo>
                  <a:pt x="5567" y="10"/>
                </a:lnTo>
                <a:lnTo>
                  <a:pt x="5571" y="10"/>
                </a:lnTo>
                <a:lnTo>
                  <a:pt x="5575" y="10"/>
                </a:lnTo>
                <a:lnTo>
                  <a:pt x="5580" y="10"/>
                </a:lnTo>
                <a:lnTo>
                  <a:pt x="5585" y="10"/>
                </a:lnTo>
                <a:lnTo>
                  <a:pt x="5589" y="10"/>
                </a:lnTo>
                <a:lnTo>
                  <a:pt x="5594" y="10"/>
                </a:lnTo>
                <a:lnTo>
                  <a:pt x="5599" y="10"/>
                </a:lnTo>
                <a:cubicBezTo>
                  <a:pt x="5695" y="9"/>
                  <a:pt x="5774" y="131"/>
                  <a:pt x="5773" y="178"/>
                </a:cubicBezTo>
                <a:lnTo>
                  <a:pt x="5774" y="178"/>
                </a:lnTo>
                <a:cubicBezTo>
                  <a:pt x="5775" y="93"/>
                  <a:pt x="5889" y="7"/>
                  <a:pt x="5951" y="10"/>
                </a:cubicBezTo>
                <a:lnTo>
                  <a:pt x="5955" y="10"/>
                </a:lnTo>
                <a:lnTo>
                  <a:pt x="5958" y="10"/>
                </a:lnTo>
                <a:lnTo>
                  <a:pt x="5963" y="10"/>
                </a:lnTo>
                <a:lnTo>
                  <a:pt x="5967" y="10"/>
                </a:lnTo>
                <a:lnTo>
                  <a:pt x="5972" y="10"/>
                </a:lnTo>
                <a:lnTo>
                  <a:pt x="5977" y="10"/>
                </a:lnTo>
                <a:lnTo>
                  <a:pt x="5981" y="10"/>
                </a:lnTo>
                <a:lnTo>
                  <a:pt x="5986" y="10"/>
                </a:lnTo>
                <a:cubicBezTo>
                  <a:pt x="6082" y="9"/>
                  <a:pt x="6161" y="131"/>
                  <a:pt x="6160" y="178"/>
                </a:cubicBezTo>
                <a:lnTo>
                  <a:pt x="6161" y="178"/>
                </a:lnTo>
                <a:cubicBezTo>
                  <a:pt x="6162" y="93"/>
                  <a:pt x="6277" y="7"/>
                  <a:pt x="6338" y="10"/>
                </a:cubicBezTo>
                <a:lnTo>
                  <a:pt x="6342" y="10"/>
                </a:lnTo>
                <a:lnTo>
                  <a:pt x="6346" y="10"/>
                </a:lnTo>
                <a:lnTo>
                  <a:pt x="6350" y="10"/>
                </a:lnTo>
                <a:lnTo>
                  <a:pt x="6354" y="10"/>
                </a:lnTo>
                <a:lnTo>
                  <a:pt x="6359" y="10"/>
                </a:lnTo>
                <a:lnTo>
                  <a:pt x="6364" y="10"/>
                </a:lnTo>
                <a:lnTo>
                  <a:pt x="6369" y="10"/>
                </a:lnTo>
                <a:lnTo>
                  <a:pt x="6373" y="10"/>
                </a:lnTo>
                <a:cubicBezTo>
                  <a:pt x="6470" y="9"/>
                  <a:pt x="6549" y="131"/>
                  <a:pt x="6547" y="178"/>
                </a:cubicBezTo>
                <a:lnTo>
                  <a:pt x="6548" y="178"/>
                </a:lnTo>
                <a:cubicBezTo>
                  <a:pt x="6549" y="93"/>
                  <a:pt x="6664" y="7"/>
                  <a:pt x="6726" y="10"/>
                </a:cubicBezTo>
                <a:lnTo>
                  <a:pt x="6729" y="10"/>
                </a:lnTo>
                <a:lnTo>
                  <a:pt x="6733" y="10"/>
                </a:lnTo>
                <a:lnTo>
                  <a:pt x="6737" y="10"/>
                </a:lnTo>
                <a:lnTo>
                  <a:pt x="6742" y="10"/>
                </a:lnTo>
                <a:lnTo>
                  <a:pt x="6746" y="10"/>
                </a:lnTo>
                <a:lnTo>
                  <a:pt x="6751" y="10"/>
                </a:lnTo>
                <a:lnTo>
                  <a:pt x="6756" y="10"/>
                </a:lnTo>
                <a:lnTo>
                  <a:pt x="6761" y="10"/>
                </a:lnTo>
                <a:cubicBezTo>
                  <a:pt x="6857" y="9"/>
                  <a:pt x="6936" y="131"/>
                  <a:pt x="6935" y="178"/>
                </a:cubicBezTo>
                <a:lnTo>
                  <a:pt x="6936" y="178"/>
                </a:lnTo>
                <a:cubicBezTo>
                  <a:pt x="6936" y="93"/>
                  <a:pt x="7051" y="7"/>
                  <a:pt x="7113" y="10"/>
                </a:cubicBezTo>
                <a:lnTo>
                  <a:pt x="7116" y="10"/>
                </a:lnTo>
                <a:lnTo>
                  <a:pt x="7120" y="10"/>
                </a:lnTo>
                <a:lnTo>
                  <a:pt x="7124" y="10"/>
                </a:lnTo>
                <a:lnTo>
                  <a:pt x="7129" y="10"/>
                </a:lnTo>
                <a:lnTo>
                  <a:pt x="7134" y="10"/>
                </a:lnTo>
                <a:lnTo>
                  <a:pt x="7138" y="10"/>
                </a:lnTo>
                <a:lnTo>
                  <a:pt x="7143" y="10"/>
                </a:lnTo>
                <a:lnTo>
                  <a:pt x="7148" y="10"/>
                </a:lnTo>
                <a:cubicBezTo>
                  <a:pt x="7244" y="9"/>
                  <a:pt x="7323" y="131"/>
                  <a:pt x="7322" y="178"/>
                </a:cubicBezTo>
                <a:lnTo>
                  <a:pt x="7323" y="178"/>
                </a:lnTo>
                <a:cubicBezTo>
                  <a:pt x="7324" y="93"/>
                  <a:pt x="7438" y="7"/>
                  <a:pt x="7500" y="10"/>
                </a:cubicBezTo>
                <a:lnTo>
                  <a:pt x="7504" y="10"/>
                </a:lnTo>
                <a:lnTo>
                  <a:pt x="7507" y="10"/>
                </a:lnTo>
                <a:lnTo>
                  <a:pt x="7512" y="10"/>
                </a:lnTo>
                <a:lnTo>
                  <a:pt x="7516" y="10"/>
                </a:lnTo>
                <a:lnTo>
                  <a:pt x="7521" y="10"/>
                </a:lnTo>
                <a:lnTo>
                  <a:pt x="7526" y="10"/>
                </a:lnTo>
                <a:lnTo>
                  <a:pt x="7530" y="10"/>
                </a:lnTo>
                <a:lnTo>
                  <a:pt x="7535" y="10"/>
                </a:lnTo>
                <a:cubicBezTo>
                  <a:pt x="7631" y="9"/>
                  <a:pt x="7710" y="131"/>
                  <a:pt x="7709" y="178"/>
                </a:cubicBezTo>
                <a:lnTo>
                  <a:pt x="7710" y="178"/>
                </a:lnTo>
                <a:cubicBezTo>
                  <a:pt x="7711" y="93"/>
                  <a:pt x="7826" y="7"/>
                  <a:pt x="7887" y="10"/>
                </a:cubicBezTo>
                <a:lnTo>
                  <a:pt x="7891" y="10"/>
                </a:lnTo>
                <a:lnTo>
                  <a:pt x="7895" y="10"/>
                </a:lnTo>
                <a:lnTo>
                  <a:pt x="7899" y="10"/>
                </a:lnTo>
                <a:lnTo>
                  <a:pt x="7903" y="10"/>
                </a:lnTo>
                <a:lnTo>
                  <a:pt x="7908" y="10"/>
                </a:lnTo>
                <a:lnTo>
                  <a:pt x="7913" y="10"/>
                </a:lnTo>
                <a:lnTo>
                  <a:pt x="7918" y="10"/>
                </a:lnTo>
                <a:lnTo>
                  <a:pt x="7922" y="10"/>
                </a:lnTo>
                <a:cubicBezTo>
                  <a:pt x="8019" y="9"/>
                  <a:pt x="8098" y="131"/>
                  <a:pt x="8096" y="178"/>
                </a:cubicBezTo>
                <a:lnTo>
                  <a:pt x="8097" y="178"/>
                </a:lnTo>
                <a:cubicBezTo>
                  <a:pt x="8098" y="93"/>
                  <a:pt x="8213" y="7"/>
                  <a:pt x="8275" y="10"/>
                </a:cubicBezTo>
                <a:lnTo>
                  <a:pt x="8278" y="10"/>
                </a:lnTo>
                <a:lnTo>
                  <a:pt x="8282" y="10"/>
                </a:lnTo>
                <a:lnTo>
                  <a:pt x="8286" y="10"/>
                </a:lnTo>
                <a:lnTo>
                  <a:pt x="8291" y="10"/>
                </a:lnTo>
                <a:lnTo>
                  <a:pt x="8295" y="10"/>
                </a:lnTo>
                <a:lnTo>
                  <a:pt x="8300" y="10"/>
                </a:lnTo>
                <a:lnTo>
                  <a:pt x="8305" y="10"/>
                </a:lnTo>
                <a:lnTo>
                  <a:pt x="8310" y="10"/>
                </a:lnTo>
                <a:cubicBezTo>
                  <a:pt x="8406" y="9"/>
                  <a:pt x="8485" y="131"/>
                  <a:pt x="8484" y="178"/>
                </a:cubicBezTo>
                <a:lnTo>
                  <a:pt x="8485" y="178"/>
                </a:lnTo>
                <a:cubicBezTo>
                  <a:pt x="8485" y="93"/>
                  <a:pt x="8600" y="7"/>
                  <a:pt x="8662" y="10"/>
                </a:cubicBezTo>
                <a:lnTo>
                  <a:pt x="8665" y="10"/>
                </a:lnTo>
                <a:lnTo>
                  <a:pt x="8669" y="10"/>
                </a:lnTo>
                <a:lnTo>
                  <a:pt x="8673" y="10"/>
                </a:lnTo>
                <a:lnTo>
                  <a:pt x="8678" y="10"/>
                </a:lnTo>
                <a:lnTo>
                  <a:pt x="8683" y="10"/>
                </a:lnTo>
                <a:lnTo>
                  <a:pt x="8687" y="10"/>
                </a:lnTo>
                <a:lnTo>
                  <a:pt x="8692" y="10"/>
                </a:lnTo>
                <a:lnTo>
                  <a:pt x="8697" y="10"/>
                </a:lnTo>
                <a:cubicBezTo>
                  <a:pt x="8793" y="9"/>
                  <a:pt x="8872" y="131"/>
                  <a:pt x="8871" y="178"/>
                </a:cubicBezTo>
                <a:lnTo>
                  <a:pt x="8872" y="178"/>
                </a:lnTo>
                <a:cubicBezTo>
                  <a:pt x="8873" y="93"/>
                  <a:pt x="8987" y="7"/>
                  <a:pt x="9049" y="10"/>
                </a:cubicBezTo>
                <a:lnTo>
                  <a:pt x="9053" y="10"/>
                </a:lnTo>
                <a:lnTo>
                  <a:pt x="9056" y="10"/>
                </a:lnTo>
                <a:lnTo>
                  <a:pt x="9061" y="10"/>
                </a:lnTo>
                <a:lnTo>
                  <a:pt x="9065" y="10"/>
                </a:lnTo>
                <a:lnTo>
                  <a:pt x="9070" y="10"/>
                </a:lnTo>
                <a:lnTo>
                  <a:pt x="9075" y="10"/>
                </a:lnTo>
                <a:lnTo>
                  <a:pt x="9079" y="10"/>
                </a:lnTo>
                <a:lnTo>
                  <a:pt x="9084" y="10"/>
                </a:lnTo>
                <a:cubicBezTo>
                  <a:pt x="9180" y="9"/>
                  <a:pt x="9259" y="131"/>
                  <a:pt x="9258" y="178"/>
                </a:cubicBezTo>
                <a:lnTo>
                  <a:pt x="9259" y="178"/>
                </a:lnTo>
                <a:cubicBezTo>
                  <a:pt x="9260" y="93"/>
                  <a:pt x="9375" y="7"/>
                  <a:pt x="9436" y="10"/>
                </a:cubicBezTo>
                <a:lnTo>
                  <a:pt x="9440" y="10"/>
                </a:lnTo>
                <a:lnTo>
                  <a:pt x="9444" y="10"/>
                </a:lnTo>
                <a:lnTo>
                  <a:pt x="9448" y="10"/>
                </a:lnTo>
                <a:lnTo>
                  <a:pt x="9452" y="10"/>
                </a:lnTo>
                <a:lnTo>
                  <a:pt x="9457" y="10"/>
                </a:lnTo>
                <a:lnTo>
                  <a:pt x="9462" y="10"/>
                </a:lnTo>
                <a:lnTo>
                  <a:pt x="9467" y="10"/>
                </a:lnTo>
                <a:lnTo>
                  <a:pt x="9471" y="10"/>
                </a:lnTo>
                <a:cubicBezTo>
                  <a:pt x="9568" y="9"/>
                  <a:pt x="9647" y="131"/>
                  <a:pt x="9645" y="178"/>
                </a:cubicBezTo>
                <a:lnTo>
                  <a:pt x="9646" y="178"/>
                </a:lnTo>
                <a:cubicBezTo>
                  <a:pt x="9647" y="93"/>
                  <a:pt x="9762" y="7"/>
                  <a:pt x="9824" y="10"/>
                </a:cubicBezTo>
                <a:lnTo>
                  <a:pt x="9827" y="10"/>
                </a:lnTo>
                <a:lnTo>
                  <a:pt x="9831" y="10"/>
                </a:lnTo>
                <a:lnTo>
                  <a:pt x="9835" y="10"/>
                </a:lnTo>
                <a:lnTo>
                  <a:pt x="9840" y="10"/>
                </a:lnTo>
                <a:lnTo>
                  <a:pt x="9844" y="10"/>
                </a:lnTo>
                <a:lnTo>
                  <a:pt x="9849" y="10"/>
                </a:lnTo>
                <a:lnTo>
                  <a:pt x="9854" y="10"/>
                </a:lnTo>
                <a:lnTo>
                  <a:pt x="9859" y="10"/>
                </a:lnTo>
                <a:cubicBezTo>
                  <a:pt x="9955" y="9"/>
                  <a:pt x="10034" y="131"/>
                  <a:pt x="10033" y="178"/>
                </a:cubicBezTo>
                <a:lnTo>
                  <a:pt x="10034" y="178"/>
                </a:lnTo>
                <a:cubicBezTo>
                  <a:pt x="10034" y="93"/>
                  <a:pt x="10149" y="7"/>
                  <a:pt x="10211" y="10"/>
                </a:cubicBezTo>
                <a:lnTo>
                  <a:pt x="10214" y="10"/>
                </a:lnTo>
                <a:lnTo>
                  <a:pt x="10218" y="10"/>
                </a:lnTo>
                <a:lnTo>
                  <a:pt x="10222" y="10"/>
                </a:lnTo>
                <a:lnTo>
                  <a:pt x="10227" y="10"/>
                </a:lnTo>
                <a:lnTo>
                  <a:pt x="10232" y="10"/>
                </a:lnTo>
                <a:lnTo>
                  <a:pt x="10236" y="10"/>
                </a:lnTo>
                <a:lnTo>
                  <a:pt x="10241" y="10"/>
                </a:lnTo>
                <a:lnTo>
                  <a:pt x="10246" y="10"/>
                </a:lnTo>
                <a:cubicBezTo>
                  <a:pt x="10342" y="9"/>
                  <a:pt x="10421" y="131"/>
                  <a:pt x="10420" y="178"/>
                </a:cubicBezTo>
                <a:lnTo>
                  <a:pt x="10421" y="178"/>
                </a:lnTo>
                <a:cubicBezTo>
                  <a:pt x="10422" y="93"/>
                  <a:pt x="10536" y="7"/>
                  <a:pt x="10598" y="10"/>
                </a:cubicBezTo>
                <a:lnTo>
                  <a:pt x="10602" y="10"/>
                </a:lnTo>
                <a:lnTo>
                  <a:pt x="10605" y="10"/>
                </a:lnTo>
                <a:lnTo>
                  <a:pt x="10610" y="10"/>
                </a:lnTo>
                <a:lnTo>
                  <a:pt x="10614" y="10"/>
                </a:lnTo>
                <a:lnTo>
                  <a:pt x="10619" y="10"/>
                </a:lnTo>
                <a:lnTo>
                  <a:pt x="10624" y="10"/>
                </a:lnTo>
                <a:lnTo>
                  <a:pt x="10628" y="10"/>
                </a:lnTo>
                <a:lnTo>
                  <a:pt x="10633" y="10"/>
                </a:lnTo>
                <a:cubicBezTo>
                  <a:pt x="10729" y="9"/>
                  <a:pt x="10808" y="131"/>
                  <a:pt x="10807" y="178"/>
                </a:cubicBezTo>
                <a:lnTo>
                  <a:pt x="10808" y="178"/>
                </a:lnTo>
                <a:cubicBezTo>
                  <a:pt x="10809" y="93"/>
                  <a:pt x="10924" y="7"/>
                  <a:pt x="10985" y="10"/>
                </a:cubicBezTo>
                <a:lnTo>
                  <a:pt x="10989" y="10"/>
                </a:lnTo>
                <a:lnTo>
                  <a:pt x="10993" y="10"/>
                </a:lnTo>
                <a:lnTo>
                  <a:pt x="10997" y="10"/>
                </a:lnTo>
                <a:lnTo>
                  <a:pt x="11001" y="10"/>
                </a:lnTo>
                <a:lnTo>
                  <a:pt x="11006" y="10"/>
                </a:lnTo>
                <a:lnTo>
                  <a:pt x="11011" y="10"/>
                </a:lnTo>
                <a:lnTo>
                  <a:pt x="11016" y="10"/>
                </a:lnTo>
                <a:lnTo>
                  <a:pt x="11020" y="10"/>
                </a:lnTo>
                <a:cubicBezTo>
                  <a:pt x="11117" y="9"/>
                  <a:pt x="11196" y="131"/>
                  <a:pt x="11194" y="178"/>
                </a:cubicBezTo>
                <a:lnTo>
                  <a:pt x="11195" y="178"/>
                </a:lnTo>
                <a:cubicBezTo>
                  <a:pt x="11196" y="93"/>
                  <a:pt x="11311" y="7"/>
                  <a:pt x="11373" y="10"/>
                </a:cubicBezTo>
                <a:lnTo>
                  <a:pt x="11376" y="10"/>
                </a:lnTo>
                <a:lnTo>
                  <a:pt x="11380" y="10"/>
                </a:lnTo>
                <a:lnTo>
                  <a:pt x="11384" y="10"/>
                </a:lnTo>
                <a:lnTo>
                  <a:pt x="11389" y="10"/>
                </a:lnTo>
                <a:lnTo>
                  <a:pt x="11393" y="10"/>
                </a:lnTo>
                <a:lnTo>
                  <a:pt x="11398" y="10"/>
                </a:lnTo>
                <a:lnTo>
                  <a:pt x="11403" y="10"/>
                </a:lnTo>
                <a:lnTo>
                  <a:pt x="11408" y="10"/>
                </a:lnTo>
                <a:cubicBezTo>
                  <a:pt x="11504" y="9"/>
                  <a:pt x="11583" y="131"/>
                  <a:pt x="11582" y="178"/>
                </a:cubicBezTo>
                <a:lnTo>
                  <a:pt x="11583" y="178"/>
                </a:lnTo>
                <a:cubicBezTo>
                  <a:pt x="11583" y="93"/>
                  <a:pt x="11698" y="7"/>
                  <a:pt x="11760" y="10"/>
                </a:cubicBezTo>
                <a:lnTo>
                  <a:pt x="11763" y="10"/>
                </a:lnTo>
                <a:lnTo>
                  <a:pt x="11767" y="10"/>
                </a:lnTo>
                <a:lnTo>
                  <a:pt x="11771" y="10"/>
                </a:lnTo>
                <a:lnTo>
                  <a:pt x="11776" y="10"/>
                </a:lnTo>
                <a:lnTo>
                  <a:pt x="11781" y="10"/>
                </a:lnTo>
                <a:lnTo>
                  <a:pt x="11785" y="10"/>
                </a:lnTo>
                <a:lnTo>
                  <a:pt x="11790" y="10"/>
                </a:lnTo>
                <a:lnTo>
                  <a:pt x="11795" y="10"/>
                </a:lnTo>
                <a:cubicBezTo>
                  <a:pt x="11891" y="9"/>
                  <a:pt x="11970" y="131"/>
                  <a:pt x="11969" y="178"/>
                </a:cubicBezTo>
                <a:lnTo>
                  <a:pt x="11970" y="178"/>
                </a:lnTo>
                <a:cubicBezTo>
                  <a:pt x="11971" y="93"/>
                  <a:pt x="12085" y="7"/>
                  <a:pt x="12147" y="10"/>
                </a:cubicBezTo>
                <a:lnTo>
                  <a:pt x="12151" y="10"/>
                </a:lnTo>
                <a:lnTo>
                  <a:pt x="12154" y="10"/>
                </a:lnTo>
                <a:lnTo>
                  <a:pt x="12159" y="10"/>
                </a:lnTo>
                <a:lnTo>
                  <a:pt x="12163" y="10"/>
                </a:lnTo>
                <a:lnTo>
                  <a:pt x="12168" y="10"/>
                </a:lnTo>
                <a:lnTo>
                  <a:pt x="12173" y="10"/>
                </a:lnTo>
                <a:lnTo>
                  <a:pt x="12177" y="10"/>
                </a:lnTo>
                <a:lnTo>
                  <a:pt x="12182" y="10"/>
                </a:lnTo>
                <a:cubicBezTo>
                  <a:pt x="12278" y="9"/>
                  <a:pt x="12357" y="131"/>
                  <a:pt x="12356" y="178"/>
                </a:cubicBezTo>
                <a:lnTo>
                  <a:pt x="12357" y="178"/>
                </a:lnTo>
                <a:cubicBezTo>
                  <a:pt x="12358" y="93"/>
                  <a:pt x="12473" y="7"/>
                  <a:pt x="12534" y="10"/>
                </a:cubicBezTo>
                <a:lnTo>
                  <a:pt x="12538" y="10"/>
                </a:lnTo>
                <a:lnTo>
                  <a:pt x="12542" y="10"/>
                </a:lnTo>
                <a:lnTo>
                  <a:pt x="12546" y="10"/>
                </a:lnTo>
                <a:lnTo>
                  <a:pt x="12550" y="10"/>
                </a:lnTo>
                <a:lnTo>
                  <a:pt x="12555" y="10"/>
                </a:lnTo>
                <a:lnTo>
                  <a:pt x="12560" y="10"/>
                </a:lnTo>
                <a:lnTo>
                  <a:pt x="12565" y="10"/>
                </a:lnTo>
                <a:lnTo>
                  <a:pt x="12569" y="10"/>
                </a:lnTo>
                <a:cubicBezTo>
                  <a:pt x="12666" y="9"/>
                  <a:pt x="12745" y="131"/>
                  <a:pt x="12743" y="178"/>
                </a:cubicBezTo>
                <a:lnTo>
                  <a:pt x="12744" y="178"/>
                </a:lnTo>
                <a:cubicBezTo>
                  <a:pt x="12745" y="93"/>
                  <a:pt x="12860" y="7"/>
                  <a:pt x="12922" y="10"/>
                </a:cubicBezTo>
                <a:lnTo>
                  <a:pt x="12925" y="10"/>
                </a:lnTo>
                <a:lnTo>
                  <a:pt x="12929" y="10"/>
                </a:lnTo>
                <a:lnTo>
                  <a:pt x="12933" y="10"/>
                </a:lnTo>
                <a:lnTo>
                  <a:pt x="12938" y="10"/>
                </a:lnTo>
                <a:lnTo>
                  <a:pt x="12942" y="10"/>
                </a:lnTo>
                <a:lnTo>
                  <a:pt x="12947" y="10"/>
                </a:lnTo>
                <a:lnTo>
                  <a:pt x="12952" y="10"/>
                </a:lnTo>
                <a:lnTo>
                  <a:pt x="12957" y="10"/>
                </a:lnTo>
                <a:cubicBezTo>
                  <a:pt x="13053" y="9"/>
                  <a:pt x="13132" y="131"/>
                  <a:pt x="13131" y="178"/>
                </a:cubicBezTo>
                <a:lnTo>
                  <a:pt x="13132" y="178"/>
                </a:lnTo>
                <a:cubicBezTo>
                  <a:pt x="13132" y="93"/>
                  <a:pt x="13247" y="7"/>
                  <a:pt x="13309" y="10"/>
                </a:cubicBezTo>
                <a:lnTo>
                  <a:pt x="13312" y="10"/>
                </a:lnTo>
                <a:lnTo>
                  <a:pt x="13316" y="10"/>
                </a:lnTo>
                <a:lnTo>
                  <a:pt x="13320" y="10"/>
                </a:lnTo>
                <a:lnTo>
                  <a:pt x="13325" y="10"/>
                </a:lnTo>
                <a:lnTo>
                  <a:pt x="13330" y="10"/>
                </a:lnTo>
                <a:lnTo>
                  <a:pt x="13334" y="10"/>
                </a:lnTo>
                <a:lnTo>
                  <a:pt x="13339" y="10"/>
                </a:lnTo>
                <a:lnTo>
                  <a:pt x="13344" y="10"/>
                </a:lnTo>
                <a:cubicBezTo>
                  <a:pt x="13440" y="9"/>
                  <a:pt x="13519" y="131"/>
                  <a:pt x="13518" y="178"/>
                </a:cubicBezTo>
                <a:lnTo>
                  <a:pt x="13519" y="178"/>
                </a:lnTo>
                <a:cubicBezTo>
                  <a:pt x="13520" y="93"/>
                  <a:pt x="13634" y="7"/>
                  <a:pt x="13696" y="10"/>
                </a:cubicBezTo>
                <a:lnTo>
                  <a:pt x="13700" y="10"/>
                </a:lnTo>
                <a:lnTo>
                  <a:pt x="13703" y="10"/>
                </a:lnTo>
                <a:lnTo>
                  <a:pt x="13708" y="10"/>
                </a:lnTo>
                <a:lnTo>
                  <a:pt x="13712" y="10"/>
                </a:lnTo>
                <a:lnTo>
                  <a:pt x="13717" y="10"/>
                </a:lnTo>
                <a:lnTo>
                  <a:pt x="13722" y="10"/>
                </a:lnTo>
                <a:lnTo>
                  <a:pt x="13726" y="10"/>
                </a:lnTo>
                <a:lnTo>
                  <a:pt x="13731" y="10"/>
                </a:lnTo>
                <a:cubicBezTo>
                  <a:pt x="13827" y="9"/>
                  <a:pt x="13906" y="131"/>
                  <a:pt x="13905" y="178"/>
                </a:cubicBezTo>
                <a:lnTo>
                  <a:pt x="13906" y="178"/>
                </a:lnTo>
                <a:cubicBezTo>
                  <a:pt x="13907" y="93"/>
                  <a:pt x="14022" y="7"/>
                  <a:pt x="14083" y="10"/>
                </a:cubicBezTo>
                <a:lnTo>
                  <a:pt x="14087" y="10"/>
                </a:lnTo>
                <a:lnTo>
                  <a:pt x="14091" y="10"/>
                </a:lnTo>
                <a:lnTo>
                  <a:pt x="14095" y="10"/>
                </a:lnTo>
                <a:lnTo>
                  <a:pt x="14099" y="10"/>
                </a:lnTo>
                <a:lnTo>
                  <a:pt x="14104" y="10"/>
                </a:lnTo>
                <a:lnTo>
                  <a:pt x="14109" y="10"/>
                </a:lnTo>
                <a:lnTo>
                  <a:pt x="14114" y="10"/>
                </a:lnTo>
                <a:lnTo>
                  <a:pt x="14118" y="10"/>
                </a:lnTo>
                <a:cubicBezTo>
                  <a:pt x="14215" y="9"/>
                  <a:pt x="14294" y="131"/>
                  <a:pt x="14292" y="178"/>
                </a:cubicBezTo>
                <a:lnTo>
                  <a:pt x="14293" y="178"/>
                </a:lnTo>
                <a:cubicBezTo>
                  <a:pt x="14294" y="93"/>
                  <a:pt x="14409" y="7"/>
                  <a:pt x="14471" y="10"/>
                </a:cubicBezTo>
                <a:lnTo>
                  <a:pt x="14474" y="10"/>
                </a:lnTo>
                <a:lnTo>
                  <a:pt x="14478" y="10"/>
                </a:lnTo>
                <a:lnTo>
                  <a:pt x="14482" y="10"/>
                </a:lnTo>
                <a:lnTo>
                  <a:pt x="14487" y="10"/>
                </a:lnTo>
                <a:lnTo>
                  <a:pt x="14491" y="10"/>
                </a:lnTo>
                <a:lnTo>
                  <a:pt x="14496" y="10"/>
                </a:lnTo>
                <a:lnTo>
                  <a:pt x="14501" y="10"/>
                </a:lnTo>
                <a:lnTo>
                  <a:pt x="14506" y="10"/>
                </a:lnTo>
                <a:cubicBezTo>
                  <a:pt x="14602" y="9"/>
                  <a:pt x="14681" y="131"/>
                  <a:pt x="14680" y="178"/>
                </a:cubicBezTo>
                <a:lnTo>
                  <a:pt x="14681" y="178"/>
                </a:lnTo>
                <a:cubicBezTo>
                  <a:pt x="14681" y="93"/>
                  <a:pt x="14796" y="7"/>
                  <a:pt x="14858" y="10"/>
                </a:cubicBezTo>
                <a:lnTo>
                  <a:pt x="14861" y="10"/>
                </a:lnTo>
                <a:lnTo>
                  <a:pt x="14865" y="10"/>
                </a:lnTo>
                <a:lnTo>
                  <a:pt x="14869" y="10"/>
                </a:lnTo>
                <a:lnTo>
                  <a:pt x="14874" y="10"/>
                </a:lnTo>
                <a:lnTo>
                  <a:pt x="14879" y="10"/>
                </a:lnTo>
                <a:lnTo>
                  <a:pt x="14883" y="10"/>
                </a:lnTo>
                <a:lnTo>
                  <a:pt x="14888" y="10"/>
                </a:lnTo>
                <a:lnTo>
                  <a:pt x="14893" y="10"/>
                </a:lnTo>
                <a:cubicBezTo>
                  <a:pt x="14989" y="9"/>
                  <a:pt x="15068" y="131"/>
                  <a:pt x="15067" y="178"/>
                </a:cubicBezTo>
                <a:lnTo>
                  <a:pt x="15068" y="178"/>
                </a:lnTo>
                <a:cubicBezTo>
                  <a:pt x="15069" y="93"/>
                  <a:pt x="15183" y="7"/>
                  <a:pt x="15245" y="10"/>
                </a:cubicBezTo>
                <a:lnTo>
                  <a:pt x="15249" y="10"/>
                </a:lnTo>
                <a:lnTo>
                  <a:pt x="15252" y="10"/>
                </a:lnTo>
                <a:lnTo>
                  <a:pt x="15257" y="10"/>
                </a:lnTo>
                <a:lnTo>
                  <a:pt x="15261" y="10"/>
                </a:lnTo>
                <a:lnTo>
                  <a:pt x="15266" y="10"/>
                </a:lnTo>
                <a:lnTo>
                  <a:pt x="15271" y="10"/>
                </a:lnTo>
                <a:lnTo>
                  <a:pt x="15275" y="10"/>
                </a:lnTo>
                <a:lnTo>
                  <a:pt x="15280" y="10"/>
                </a:lnTo>
                <a:cubicBezTo>
                  <a:pt x="15376" y="9"/>
                  <a:pt x="15455" y="131"/>
                  <a:pt x="15454" y="178"/>
                </a:cubicBezTo>
                <a:lnTo>
                  <a:pt x="15455" y="178"/>
                </a:lnTo>
                <a:cubicBezTo>
                  <a:pt x="15456" y="93"/>
                  <a:pt x="15571" y="7"/>
                  <a:pt x="15632" y="10"/>
                </a:cubicBezTo>
                <a:lnTo>
                  <a:pt x="15636" y="10"/>
                </a:lnTo>
                <a:lnTo>
                  <a:pt x="15640" y="10"/>
                </a:lnTo>
                <a:lnTo>
                  <a:pt x="15644" y="10"/>
                </a:lnTo>
                <a:lnTo>
                  <a:pt x="15648" y="10"/>
                </a:lnTo>
                <a:lnTo>
                  <a:pt x="15653" y="10"/>
                </a:lnTo>
                <a:lnTo>
                  <a:pt x="15658" y="10"/>
                </a:lnTo>
                <a:lnTo>
                  <a:pt x="15663" y="10"/>
                </a:lnTo>
                <a:lnTo>
                  <a:pt x="15667" y="10"/>
                </a:lnTo>
                <a:cubicBezTo>
                  <a:pt x="15764" y="9"/>
                  <a:pt x="15843" y="131"/>
                  <a:pt x="15841" y="178"/>
                </a:cubicBezTo>
                <a:lnTo>
                  <a:pt x="15842" y="178"/>
                </a:lnTo>
                <a:cubicBezTo>
                  <a:pt x="15843" y="93"/>
                  <a:pt x="15958" y="7"/>
                  <a:pt x="16020" y="10"/>
                </a:cubicBezTo>
                <a:lnTo>
                  <a:pt x="16023" y="10"/>
                </a:lnTo>
                <a:lnTo>
                  <a:pt x="16027" y="10"/>
                </a:lnTo>
                <a:lnTo>
                  <a:pt x="16031" y="10"/>
                </a:lnTo>
                <a:lnTo>
                  <a:pt x="16036" y="10"/>
                </a:lnTo>
                <a:lnTo>
                  <a:pt x="16040" y="10"/>
                </a:lnTo>
                <a:lnTo>
                  <a:pt x="16045" y="10"/>
                </a:lnTo>
                <a:lnTo>
                  <a:pt x="16050" y="10"/>
                </a:lnTo>
                <a:lnTo>
                  <a:pt x="16055" y="10"/>
                </a:lnTo>
                <a:cubicBezTo>
                  <a:pt x="16151" y="9"/>
                  <a:pt x="16230" y="131"/>
                  <a:pt x="16229" y="178"/>
                </a:cubicBezTo>
                <a:lnTo>
                  <a:pt x="16230" y="178"/>
                </a:lnTo>
                <a:cubicBezTo>
                  <a:pt x="16230" y="93"/>
                  <a:pt x="16345" y="7"/>
                  <a:pt x="16407" y="10"/>
                </a:cubicBezTo>
                <a:lnTo>
                  <a:pt x="16410" y="10"/>
                </a:lnTo>
                <a:lnTo>
                  <a:pt x="16414" y="10"/>
                </a:lnTo>
                <a:lnTo>
                  <a:pt x="16418" y="10"/>
                </a:lnTo>
                <a:lnTo>
                  <a:pt x="16423" y="10"/>
                </a:lnTo>
                <a:lnTo>
                  <a:pt x="16428" y="10"/>
                </a:lnTo>
                <a:lnTo>
                  <a:pt x="16432" y="10"/>
                </a:lnTo>
                <a:lnTo>
                  <a:pt x="16437" y="10"/>
                </a:lnTo>
                <a:lnTo>
                  <a:pt x="16442" y="10"/>
                </a:lnTo>
                <a:cubicBezTo>
                  <a:pt x="16538" y="9"/>
                  <a:pt x="16617" y="131"/>
                  <a:pt x="16616" y="178"/>
                </a:cubicBezTo>
                <a:lnTo>
                  <a:pt x="16617" y="178"/>
                </a:lnTo>
                <a:cubicBezTo>
                  <a:pt x="16618" y="93"/>
                  <a:pt x="16732" y="7"/>
                  <a:pt x="16794" y="10"/>
                </a:cubicBezTo>
                <a:lnTo>
                  <a:pt x="16798" y="10"/>
                </a:lnTo>
                <a:lnTo>
                  <a:pt x="16801" y="10"/>
                </a:lnTo>
                <a:lnTo>
                  <a:pt x="16806" y="10"/>
                </a:lnTo>
                <a:lnTo>
                  <a:pt x="16810" y="10"/>
                </a:lnTo>
                <a:lnTo>
                  <a:pt x="16815" y="10"/>
                </a:lnTo>
                <a:lnTo>
                  <a:pt x="16820" y="10"/>
                </a:lnTo>
                <a:lnTo>
                  <a:pt x="16824" y="10"/>
                </a:lnTo>
                <a:lnTo>
                  <a:pt x="16829" y="10"/>
                </a:lnTo>
                <a:cubicBezTo>
                  <a:pt x="16925" y="9"/>
                  <a:pt x="17004" y="131"/>
                  <a:pt x="17003" y="178"/>
                </a:cubicBezTo>
                <a:lnTo>
                  <a:pt x="17004" y="178"/>
                </a:lnTo>
                <a:cubicBezTo>
                  <a:pt x="17005" y="93"/>
                  <a:pt x="17120" y="7"/>
                  <a:pt x="17181" y="10"/>
                </a:cubicBezTo>
                <a:lnTo>
                  <a:pt x="17185" y="10"/>
                </a:lnTo>
                <a:lnTo>
                  <a:pt x="17189" y="10"/>
                </a:lnTo>
                <a:lnTo>
                  <a:pt x="17193" y="10"/>
                </a:lnTo>
                <a:lnTo>
                  <a:pt x="17197" y="10"/>
                </a:lnTo>
                <a:lnTo>
                  <a:pt x="17202" y="10"/>
                </a:lnTo>
                <a:lnTo>
                  <a:pt x="17207" y="10"/>
                </a:lnTo>
                <a:lnTo>
                  <a:pt x="17212" y="10"/>
                </a:lnTo>
                <a:lnTo>
                  <a:pt x="17216" y="10"/>
                </a:lnTo>
                <a:cubicBezTo>
                  <a:pt x="17313" y="9"/>
                  <a:pt x="17392" y="131"/>
                  <a:pt x="17390" y="178"/>
                </a:cubicBezTo>
                <a:lnTo>
                  <a:pt x="17391" y="178"/>
                </a:lnTo>
                <a:cubicBezTo>
                  <a:pt x="17392" y="93"/>
                  <a:pt x="17507" y="7"/>
                  <a:pt x="17569" y="10"/>
                </a:cubicBezTo>
                <a:lnTo>
                  <a:pt x="17572" y="10"/>
                </a:lnTo>
                <a:lnTo>
                  <a:pt x="17576" y="10"/>
                </a:lnTo>
                <a:lnTo>
                  <a:pt x="17580" y="10"/>
                </a:lnTo>
                <a:lnTo>
                  <a:pt x="17585" y="10"/>
                </a:lnTo>
                <a:lnTo>
                  <a:pt x="17589" y="10"/>
                </a:lnTo>
                <a:lnTo>
                  <a:pt x="17594" y="10"/>
                </a:lnTo>
                <a:lnTo>
                  <a:pt x="17599" y="10"/>
                </a:lnTo>
                <a:lnTo>
                  <a:pt x="17604" y="10"/>
                </a:lnTo>
                <a:cubicBezTo>
                  <a:pt x="17700" y="9"/>
                  <a:pt x="17779" y="131"/>
                  <a:pt x="17778" y="178"/>
                </a:cubicBezTo>
                <a:lnTo>
                  <a:pt x="17779" y="178"/>
                </a:lnTo>
                <a:cubicBezTo>
                  <a:pt x="17779" y="93"/>
                  <a:pt x="17894" y="7"/>
                  <a:pt x="17956" y="10"/>
                </a:cubicBezTo>
                <a:lnTo>
                  <a:pt x="17959" y="10"/>
                </a:lnTo>
                <a:lnTo>
                  <a:pt x="17963" y="10"/>
                </a:lnTo>
                <a:lnTo>
                  <a:pt x="17967" y="10"/>
                </a:lnTo>
                <a:lnTo>
                  <a:pt x="17972" y="10"/>
                </a:lnTo>
                <a:lnTo>
                  <a:pt x="17977" y="10"/>
                </a:lnTo>
                <a:lnTo>
                  <a:pt x="17981" y="10"/>
                </a:lnTo>
                <a:lnTo>
                  <a:pt x="17986" y="10"/>
                </a:lnTo>
                <a:lnTo>
                  <a:pt x="17991" y="10"/>
                </a:lnTo>
                <a:cubicBezTo>
                  <a:pt x="18087" y="9"/>
                  <a:pt x="18166" y="131"/>
                  <a:pt x="18165" y="178"/>
                </a:cubicBezTo>
                <a:lnTo>
                  <a:pt x="18166" y="178"/>
                </a:lnTo>
                <a:cubicBezTo>
                  <a:pt x="18167" y="93"/>
                  <a:pt x="18281" y="7"/>
                  <a:pt x="18343" y="10"/>
                </a:cubicBezTo>
                <a:lnTo>
                  <a:pt x="18347" y="10"/>
                </a:lnTo>
                <a:lnTo>
                  <a:pt x="18350" y="10"/>
                </a:lnTo>
                <a:lnTo>
                  <a:pt x="18355" y="10"/>
                </a:lnTo>
                <a:lnTo>
                  <a:pt x="18359" y="10"/>
                </a:lnTo>
                <a:lnTo>
                  <a:pt x="18364" y="10"/>
                </a:lnTo>
                <a:lnTo>
                  <a:pt x="18369" y="10"/>
                </a:lnTo>
                <a:lnTo>
                  <a:pt x="18373" y="10"/>
                </a:lnTo>
                <a:lnTo>
                  <a:pt x="18378" y="10"/>
                </a:lnTo>
                <a:cubicBezTo>
                  <a:pt x="18474" y="9"/>
                  <a:pt x="18553" y="131"/>
                  <a:pt x="18552" y="178"/>
                </a:cubicBezTo>
                <a:lnTo>
                  <a:pt x="18553" y="178"/>
                </a:lnTo>
                <a:cubicBezTo>
                  <a:pt x="18554" y="93"/>
                  <a:pt x="18669" y="7"/>
                  <a:pt x="18730" y="10"/>
                </a:cubicBezTo>
                <a:lnTo>
                  <a:pt x="18734" y="10"/>
                </a:lnTo>
                <a:lnTo>
                  <a:pt x="18738" y="10"/>
                </a:lnTo>
                <a:lnTo>
                  <a:pt x="18742" y="10"/>
                </a:lnTo>
                <a:lnTo>
                  <a:pt x="18746" y="10"/>
                </a:lnTo>
                <a:lnTo>
                  <a:pt x="18750" y="10"/>
                </a:lnTo>
                <a:lnTo>
                  <a:pt x="18754" y="10"/>
                </a:lnTo>
                <a:lnTo>
                  <a:pt x="18758" y="10"/>
                </a:lnTo>
                <a:cubicBezTo>
                  <a:pt x="18840" y="8"/>
                  <a:pt x="18919" y="95"/>
                  <a:pt x="18929" y="138"/>
                </a:cubicBezTo>
                <a:cubicBezTo>
                  <a:pt x="18944" y="58"/>
                  <a:pt x="19050" y="-2"/>
                  <a:pt x="19105" y="0"/>
                </a:cubicBezTo>
                <a:lnTo>
                  <a:pt x="19115" y="0"/>
                </a:lnTo>
                <a:lnTo>
                  <a:pt x="19120" y="0"/>
                </a:lnTo>
                <a:lnTo>
                  <a:pt x="19121" y="0"/>
                </a:lnTo>
                <a:lnTo>
                  <a:pt x="19123" y="0"/>
                </a:lnTo>
                <a:lnTo>
                  <a:pt x="19124" y="0"/>
                </a:lnTo>
                <a:lnTo>
                  <a:pt x="19125" y="0"/>
                </a:lnTo>
                <a:cubicBezTo>
                  <a:pt x="19155" y="0"/>
                  <a:pt x="19196" y="16"/>
                  <a:pt x="19204" y="22"/>
                </a:cubicBezTo>
                <a:lnTo>
                  <a:pt x="19204" y="785"/>
                </a:lnTo>
                <a:lnTo>
                  <a:pt x="0" y="785"/>
                </a:lnTo>
                <a:lnTo>
                  <a:pt x="0" y="93"/>
                </a:lnTo>
                <a:close/>
              </a:path>
            </a:pathLst>
          </a:custGeom>
          <a:solidFill>
            <a:schemeClr val="accent2"/>
          </a:soli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89" name="图片 88" descr="资源 8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flipH="1">
            <a:off x="11663746" y="6167425"/>
            <a:ext cx="417219" cy="278460"/>
          </a:xfrm>
          <a:prstGeom prst="rect">
            <a:avLst/>
          </a:prstGeom>
        </p:spPr>
      </p:pic>
      <p:pic>
        <p:nvPicPr>
          <p:cNvPr id="90" name="图片 89" descr="资源 7"/>
          <p:cNvPicPr>
            <a:picLocks noChangeAspect="1"/>
          </p:cNvPicPr>
          <p:nvPr userDrawn="1"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 flipH="1">
            <a:off x="11601750" y="5788660"/>
            <a:ext cx="507700" cy="444637"/>
          </a:xfrm>
          <a:prstGeom prst="rect">
            <a:avLst/>
          </a:prstGeom>
        </p:spPr>
      </p:pic>
      <p:sp>
        <p:nvSpPr>
          <p:cNvPr id="91" name="椭圆 90"/>
          <p:cNvSpPr/>
          <p:nvPr userDrawn="1">
            <p:custDataLst>
              <p:tags r:id="rId22"/>
            </p:custDataLst>
          </p:nvPr>
        </p:nvSpPr>
        <p:spPr>
          <a:xfrm flipH="1">
            <a:off x="11745514" y="5912919"/>
            <a:ext cx="219836" cy="1964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5" name="图片 84" descr="资源 8"/>
          <p:cNvPicPr>
            <a:picLocks noChangeAspect="1"/>
          </p:cNvPicPr>
          <p:nvPr userDrawn="1">
            <p:custDataLst>
              <p:tags r:id="rId23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1007796" y="6003108"/>
            <a:ext cx="642799" cy="480242"/>
          </a:xfrm>
          <a:prstGeom prst="rect">
            <a:avLst/>
          </a:prstGeom>
        </p:spPr>
      </p:pic>
      <p:pic>
        <p:nvPicPr>
          <p:cNvPr id="83" name="图片 82" descr="资源 7"/>
          <p:cNvPicPr>
            <a:picLocks noChangeAspect="1"/>
          </p:cNvPicPr>
          <p:nvPr userDrawn="1"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10963910" y="5349875"/>
            <a:ext cx="782201" cy="766838"/>
          </a:xfrm>
          <a:prstGeom prst="rect">
            <a:avLst/>
          </a:prstGeom>
        </p:spPr>
      </p:pic>
      <p:sp>
        <p:nvSpPr>
          <p:cNvPr id="86" name="椭圆 85"/>
          <p:cNvSpPr/>
          <p:nvPr userDrawn="1">
            <p:custDataLst>
              <p:tags r:id="rId28"/>
            </p:custDataLst>
          </p:nvPr>
        </p:nvSpPr>
        <p:spPr>
          <a:xfrm>
            <a:off x="11185921" y="5564177"/>
            <a:ext cx="338696" cy="3387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图片 25" descr="资源 27-8"/>
          <p:cNvPicPr>
            <a:picLocks noChangeAspect="1"/>
          </p:cNvPicPr>
          <p:nvPr userDrawn="1">
            <p:custDataLst>
              <p:tags r:id="rId29"/>
            </p:custDataLst>
          </p:nvPr>
        </p:nvPicPr>
        <p:blipFill>
          <a:blip r:embed="rId30"/>
          <a:srcRect b="-4781"/>
          <a:stretch>
            <a:fillRect/>
          </a:stretch>
        </p:blipFill>
        <p:spPr>
          <a:xfrm rot="660000" flipH="1">
            <a:off x="592455" y="2330450"/>
            <a:ext cx="1610360" cy="3312160"/>
          </a:xfrm>
          <a:prstGeom prst="rect">
            <a:avLst/>
          </a:prstGeom>
        </p:spPr>
      </p:pic>
      <p:pic>
        <p:nvPicPr>
          <p:cNvPr id="27" name="图片 26" descr="资源 10-8"/>
          <p:cNvPicPr>
            <a:picLocks noChangeAspect="1"/>
          </p:cNvPicPr>
          <p:nvPr userDrawn="1">
            <p:custDataLst>
              <p:tags r:id="rId31"/>
            </p:custDataLst>
          </p:nvPr>
        </p:nvPicPr>
        <p:blipFill>
          <a:blip r:embed="rId32">
            <a:lum bright="6000" contrast="-6000"/>
          </a:blip>
          <a:stretch>
            <a:fillRect/>
          </a:stretch>
        </p:blipFill>
        <p:spPr>
          <a:xfrm flipH="1">
            <a:off x="1705610" y="3155315"/>
            <a:ext cx="2332990" cy="3417570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3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3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pic>
        <p:nvPicPr>
          <p:cNvPr id="4" name="图片 3" descr="资源 28"/>
          <p:cNvPicPr>
            <a:picLocks noChangeAspect="1"/>
          </p:cNvPicPr>
          <p:nvPr userDrawn="1">
            <p:custDataLst>
              <p:tags r:id="rId36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rcRect l="36764"/>
          <a:stretch>
            <a:fillRect/>
          </a:stretch>
        </p:blipFill>
        <p:spPr>
          <a:xfrm>
            <a:off x="0" y="4214495"/>
            <a:ext cx="1022350" cy="7086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610" h="1116">
                <a:moveTo>
                  <a:pt x="0" y="0"/>
                </a:moveTo>
                <a:lnTo>
                  <a:pt x="1610" y="0"/>
                </a:lnTo>
                <a:lnTo>
                  <a:pt x="1610" y="1116"/>
                </a:lnTo>
                <a:lnTo>
                  <a:pt x="0" y="111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6" name="图片 5" descr="资源 28"/>
          <p:cNvPicPr>
            <a:picLocks noChangeAspect="1"/>
          </p:cNvPicPr>
          <p:nvPr userDrawn="1">
            <p:custDataLst>
              <p:tags r:id="rId39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492740" y="349250"/>
            <a:ext cx="1616710" cy="7086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953" y="1270"/>
            <a:ext cx="12183110" cy="68573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 descr="资源 12-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 flipH="1">
            <a:off x="201295" y="1967230"/>
            <a:ext cx="11560175" cy="4195445"/>
          </a:xfrm>
          <a:prstGeom prst="rect">
            <a:avLst/>
          </a:prstGeom>
        </p:spPr>
      </p:pic>
      <p:pic>
        <p:nvPicPr>
          <p:cNvPr id="38" name="图片 37" descr="资源 3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3666" r="12459" b="37006"/>
          <a:stretch>
            <a:fillRect/>
          </a:stretch>
        </p:blipFill>
        <p:spPr>
          <a:xfrm>
            <a:off x="-600" y="4114800"/>
            <a:ext cx="12193200" cy="274989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4" h="4322">
                <a:moveTo>
                  <a:pt x="0" y="0"/>
                </a:moveTo>
                <a:lnTo>
                  <a:pt x="19164" y="0"/>
                </a:lnTo>
                <a:lnTo>
                  <a:pt x="19164" y="4322"/>
                </a:lnTo>
                <a:lnTo>
                  <a:pt x="0" y="432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3" name="任意多边形 22"/>
          <p:cNvSpPr/>
          <p:nvPr userDrawn="1">
            <p:custDataLst>
              <p:tags r:id="rId8"/>
            </p:custDataLst>
          </p:nvPr>
        </p:nvSpPr>
        <p:spPr>
          <a:xfrm>
            <a:off x="-3175" y="6363859"/>
            <a:ext cx="12194516" cy="498474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9204" h="785">
                <a:moveTo>
                  <a:pt x="0" y="93"/>
                </a:moveTo>
                <a:cubicBezTo>
                  <a:pt x="35" y="43"/>
                  <a:pt x="107" y="8"/>
                  <a:pt x="146" y="10"/>
                </a:cubicBezTo>
                <a:lnTo>
                  <a:pt x="149" y="10"/>
                </a:lnTo>
                <a:lnTo>
                  <a:pt x="154" y="10"/>
                </a:lnTo>
                <a:lnTo>
                  <a:pt x="158" y="10"/>
                </a:lnTo>
                <a:lnTo>
                  <a:pt x="163" y="10"/>
                </a:lnTo>
                <a:lnTo>
                  <a:pt x="168" y="10"/>
                </a:lnTo>
                <a:lnTo>
                  <a:pt x="173" y="10"/>
                </a:lnTo>
                <a:lnTo>
                  <a:pt x="177" y="10"/>
                </a:lnTo>
                <a:cubicBezTo>
                  <a:pt x="274" y="9"/>
                  <a:pt x="352" y="131"/>
                  <a:pt x="351" y="178"/>
                </a:cubicBezTo>
                <a:lnTo>
                  <a:pt x="352" y="178"/>
                </a:lnTo>
                <a:cubicBezTo>
                  <a:pt x="353" y="93"/>
                  <a:pt x="468" y="7"/>
                  <a:pt x="530" y="10"/>
                </a:cubicBezTo>
                <a:lnTo>
                  <a:pt x="533" y="10"/>
                </a:lnTo>
                <a:lnTo>
                  <a:pt x="537" y="10"/>
                </a:lnTo>
                <a:lnTo>
                  <a:pt x="541" y="10"/>
                </a:lnTo>
                <a:lnTo>
                  <a:pt x="546" y="10"/>
                </a:lnTo>
                <a:lnTo>
                  <a:pt x="550" y="10"/>
                </a:lnTo>
                <a:lnTo>
                  <a:pt x="555" y="10"/>
                </a:lnTo>
                <a:lnTo>
                  <a:pt x="560" y="10"/>
                </a:lnTo>
                <a:lnTo>
                  <a:pt x="564" y="10"/>
                </a:lnTo>
                <a:cubicBezTo>
                  <a:pt x="661" y="9"/>
                  <a:pt x="740" y="131"/>
                  <a:pt x="739" y="178"/>
                </a:cubicBezTo>
                <a:lnTo>
                  <a:pt x="740" y="178"/>
                </a:lnTo>
                <a:cubicBezTo>
                  <a:pt x="740" y="93"/>
                  <a:pt x="855" y="7"/>
                  <a:pt x="917" y="10"/>
                </a:cubicBezTo>
                <a:lnTo>
                  <a:pt x="920" y="10"/>
                </a:lnTo>
                <a:lnTo>
                  <a:pt x="924" y="10"/>
                </a:lnTo>
                <a:lnTo>
                  <a:pt x="928" y="10"/>
                </a:lnTo>
                <a:lnTo>
                  <a:pt x="933" y="10"/>
                </a:lnTo>
                <a:lnTo>
                  <a:pt x="938" y="10"/>
                </a:lnTo>
                <a:lnTo>
                  <a:pt x="942" y="10"/>
                </a:lnTo>
                <a:lnTo>
                  <a:pt x="947" y="10"/>
                </a:lnTo>
                <a:lnTo>
                  <a:pt x="952" y="10"/>
                </a:lnTo>
                <a:cubicBezTo>
                  <a:pt x="1048" y="9"/>
                  <a:pt x="1127" y="131"/>
                  <a:pt x="1126" y="178"/>
                </a:cubicBezTo>
                <a:lnTo>
                  <a:pt x="1127" y="178"/>
                </a:lnTo>
                <a:cubicBezTo>
                  <a:pt x="1128" y="93"/>
                  <a:pt x="1242" y="7"/>
                  <a:pt x="1304" y="10"/>
                </a:cubicBezTo>
                <a:lnTo>
                  <a:pt x="1308" y="10"/>
                </a:lnTo>
                <a:lnTo>
                  <a:pt x="1311" y="10"/>
                </a:lnTo>
                <a:lnTo>
                  <a:pt x="1316" y="10"/>
                </a:lnTo>
                <a:lnTo>
                  <a:pt x="1320" y="10"/>
                </a:lnTo>
                <a:lnTo>
                  <a:pt x="1325" y="10"/>
                </a:lnTo>
                <a:lnTo>
                  <a:pt x="1330" y="10"/>
                </a:lnTo>
                <a:lnTo>
                  <a:pt x="1334" y="10"/>
                </a:lnTo>
                <a:lnTo>
                  <a:pt x="1339" y="10"/>
                </a:lnTo>
                <a:cubicBezTo>
                  <a:pt x="1435" y="9"/>
                  <a:pt x="1514" y="131"/>
                  <a:pt x="1513" y="178"/>
                </a:cubicBezTo>
                <a:lnTo>
                  <a:pt x="1514" y="178"/>
                </a:lnTo>
                <a:cubicBezTo>
                  <a:pt x="1515" y="93"/>
                  <a:pt x="1630" y="7"/>
                  <a:pt x="1691" y="10"/>
                </a:cubicBezTo>
                <a:lnTo>
                  <a:pt x="1695" y="10"/>
                </a:lnTo>
                <a:lnTo>
                  <a:pt x="1699" y="10"/>
                </a:lnTo>
                <a:lnTo>
                  <a:pt x="1703" y="10"/>
                </a:lnTo>
                <a:lnTo>
                  <a:pt x="1707" y="10"/>
                </a:lnTo>
                <a:lnTo>
                  <a:pt x="1712" y="10"/>
                </a:lnTo>
                <a:lnTo>
                  <a:pt x="1717" y="10"/>
                </a:lnTo>
                <a:lnTo>
                  <a:pt x="1722" y="10"/>
                </a:lnTo>
                <a:lnTo>
                  <a:pt x="1726" y="10"/>
                </a:lnTo>
                <a:cubicBezTo>
                  <a:pt x="1823" y="9"/>
                  <a:pt x="1901" y="131"/>
                  <a:pt x="1900" y="178"/>
                </a:cubicBezTo>
                <a:lnTo>
                  <a:pt x="1901" y="178"/>
                </a:lnTo>
                <a:cubicBezTo>
                  <a:pt x="1902" y="93"/>
                  <a:pt x="2017" y="7"/>
                  <a:pt x="2079" y="10"/>
                </a:cubicBezTo>
                <a:lnTo>
                  <a:pt x="2082" y="10"/>
                </a:lnTo>
                <a:lnTo>
                  <a:pt x="2086" y="10"/>
                </a:lnTo>
                <a:lnTo>
                  <a:pt x="2090" y="10"/>
                </a:lnTo>
                <a:lnTo>
                  <a:pt x="2095" y="10"/>
                </a:lnTo>
                <a:lnTo>
                  <a:pt x="2099" y="10"/>
                </a:lnTo>
                <a:lnTo>
                  <a:pt x="2104" y="10"/>
                </a:lnTo>
                <a:lnTo>
                  <a:pt x="2109" y="10"/>
                </a:lnTo>
                <a:lnTo>
                  <a:pt x="2114" y="10"/>
                </a:lnTo>
                <a:cubicBezTo>
                  <a:pt x="2210" y="9"/>
                  <a:pt x="2289" y="131"/>
                  <a:pt x="2288" y="178"/>
                </a:cubicBezTo>
                <a:lnTo>
                  <a:pt x="2289" y="178"/>
                </a:lnTo>
                <a:cubicBezTo>
                  <a:pt x="2289" y="93"/>
                  <a:pt x="2404" y="7"/>
                  <a:pt x="2466" y="10"/>
                </a:cubicBezTo>
                <a:lnTo>
                  <a:pt x="2469" y="10"/>
                </a:lnTo>
                <a:lnTo>
                  <a:pt x="2473" y="10"/>
                </a:lnTo>
                <a:lnTo>
                  <a:pt x="2477" y="10"/>
                </a:lnTo>
                <a:lnTo>
                  <a:pt x="2482" y="10"/>
                </a:lnTo>
                <a:lnTo>
                  <a:pt x="2487" y="10"/>
                </a:lnTo>
                <a:lnTo>
                  <a:pt x="2491" y="10"/>
                </a:lnTo>
                <a:lnTo>
                  <a:pt x="2496" y="10"/>
                </a:lnTo>
                <a:lnTo>
                  <a:pt x="2501" y="10"/>
                </a:lnTo>
                <a:cubicBezTo>
                  <a:pt x="2597" y="9"/>
                  <a:pt x="2676" y="131"/>
                  <a:pt x="2675" y="178"/>
                </a:cubicBezTo>
                <a:lnTo>
                  <a:pt x="2676" y="178"/>
                </a:lnTo>
                <a:cubicBezTo>
                  <a:pt x="2677" y="93"/>
                  <a:pt x="2791" y="7"/>
                  <a:pt x="2853" y="10"/>
                </a:cubicBezTo>
                <a:lnTo>
                  <a:pt x="2857" y="10"/>
                </a:lnTo>
                <a:lnTo>
                  <a:pt x="2860" y="10"/>
                </a:lnTo>
                <a:lnTo>
                  <a:pt x="2865" y="10"/>
                </a:lnTo>
                <a:lnTo>
                  <a:pt x="2869" y="10"/>
                </a:lnTo>
                <a:lnTo>
                  <a:pt x="2874" y="10"/>
                </a:lnTo>
                <a:lnTo>
                  <a:pt x="2879" y="10"/>
                </a:lnTo>
                <a:lnTo>
                  <a:pt x="2883" y="10"/>
                </a:lnTo>
                <a:lnTo>
                  <a:pt x="2888" y="10"/>
                </a:lnTo>
                <a:cubicBezTo>
                  <a:pt x="2984" y="9"/>
                  <a:pt x="3063" y="131"/>
                  <a:pt x="3062" y="178"/>
                </a:cubicBezTo>
                <a:lnTo>
                  <a:pt x="3063" y="178"/>
                </a:lnTo>
                <a:cubicBezTo>
                  <a:pt x="3064" y="93"/>
                  <a:pt x="3179" y="7"/>
                  <a:pt x="3240" y="10"/>
                </a:cubicBezTo>
                <a:lnTo>
                  <a:pt x="3244" y="10"/>
                </a:lnTo>
                <a:lnTo>
                  <a:pt x="3248" y="10"/>
                </a:lnTo>
                <a:lnTo>
                  <a:pt x="3252" y="10"/>
                </a:lnTo>
                <a:lnTo>
                  <a:pt x="3256" y="10"/>
                </a:lnTo>
                <a:lnTo>
                  <a:pt x="3261" y="10"/>
                </a:lnTo>
                <a:lnTo>
                  <a:pt x="3266" y="10"/>
                </a:lnTo>
                <a:lnTo>
                  <a:pt x="3271" y="10"/>
                </a:lnTo>
                <a:lnTo>
                  <a:pt x="3275" y="10"/>
                </a:lnTo>
                <a:cubicBezTo>
                  <a:pt x="3372" y="9"/>
                  <a:pt x="3451" y="131"/>
                  <a:pt x="3449" y="178"/>
                </a:cubicBezTo>
                <a:lnTo>
                  <a:pt x="3450" y="178"/>
                </a:lnTo>
                <a:cubicBezTo>
                  <a:pt x="3451" y="93"/>
                  <a:pt x="3566" y="7"/>
                  <a:pt x="3628" y="10"/>
                </a:cubicBezTo>
                <a:lnTo>
                  <a:pt x="3631" y="10"/>
                </a:lnTo>
                <a:lnTo>
                  <a:pt x="3635" y="10"/>
                </a:lnTo>
                <a:lnTo>
                  <a:pt x="3639" y="10"/>
                </a:lnTo>
                <a:lnTo>
                  <a:pt x="3644" y="10"/>
                </a:lnTo>
                <a:lnTo>
                  <a:pt x="3648" y="10"/>
                </a:lnTo>
                <a:lnTo>
                  <a:pt x="3653" y="10"/>
                </a:lnTo>
                <a:lnTo>
                  <a:pt x="3658" y="10"/>
                </a:lnTo>
                <a:lnTo>
                  <a:pt x="3663" y="10"/>
                </a:lnTo>
                <a:cubicBezTo>
                  <a:pt x="3759" y="9"/>
                  <a:pt x="3838" y="131"/>
                  <a:pt x="3837" y="178"/>
                </a:cubicBezTo>
                <a:lnTo>
                  <a:pt x="3838" y="178"/>
                </a:lnTo>
                <a:cubicBezTo>
                  <a:pt x="3838" y="93"/>
                  <a:pt x="3953" y="7"/>
                  <a:pt x="4015" y="10"/>
                </a:cubicBezTo>
                <a:lnTo>
                  <a:pt x="4018" y="10"/>
                </a:lnTo>
                <a:lnTo>
                  <a:pt x="4022" y="10"/>
                </a:lnTo>
                <a:lnTo>
                  <a:pt x="4026" y="10"/>
                </a:lnTo>
                <a:lnTo>
                  <a:pt x="4031" y="10"/>
                </a:lnTo>
                <a:lnTo>
                  <a:pt x="4036" y="10"/>
                </a:lnTo>
                <a:lnTo>
                  <a:pt x="4040" y="10"/>
                </a:lnTo>
                <a:lnTo>
                  <a:pt x="4045" y="10"/>
                </a:lnTo>
                <a:lnTo>
                  <a:pt x="4050" y="10"/>
                </a:lnTo>
                <a:cubicBezTo>
                  <a:pt x="4146" y="9"/>
                  <a:pt x="4225" y="131"/>
                  <a:pt x="4224" y="178"/>
                </a:cubicBezTo>
                <a:lnTo>
                  <a:pt x="4225" y="178"/>
                </a:lnTo>
                <a:cubicBezTo>
                  <a:pt x="4226" y="93"/>
                  <a:pt x="4340" y="7"/>
                  <a:pt x="4402" y="10"/>
                </a:cubicBezTo>
                <a:lnTo>
                  <a:pt x="4406" y="10"/>
                </a:lnTo>
                <a:lnTo>
                  <a:pt x="4409" y="10"/>
                </a:lnTo>
                <a:lnTo>
                  <a:pt x="4414" y="10"/>
                </a:lnTo>
                <a:lnTo>
                  <a:pt x="4418" y="10"/>
                </a:lnTo>
                <a:lnTo>
                  <a:pt x="4423" y="10"/>
                </a:lnTo>
                <a:lnTo>
                  <a:pt x="4428" y="10"/>
                </a:lnTo>
                <a:lnTo>
                  <a:pt x="4432" y="10"/>
                </a:lnTo>
                <a:lnTo>
                  <a:pt x="4437" y="10"/>
                </a:lnTo>
                <a:cubicBezTo>
                  <a:pt x="4533" y="9"/>
                  <a:pt x="4612" y="131"/>
                  <a:pt x="4611" y="178"/>
                </a:cubicBezTo>
                <a:lnTo>
                  <a:pt x="4612" y="178"/>
                </a:lnTo>
                <a:cubicBezTo>
                  <a:pt x="4613" y="93"/>
                  <a:pt x="4728" y="7"/>
                  <a:pt x="4789" y="10"/>
                </a:cubicBezTo>
                <a:lnTo>
                  <a:pt x="4793" y="10"/>
                </a:lnTo>
                <a:lnTo>
                  <a:pt x="4797" y="10"/>
                </a:lnTo>
                <a:lnTo>
                  <a:pt x="4801" y="10"/>
                </a:lnTo>
                <a:lnTo>
                  <a:pt x="4805" y="10"/>
                </a:lnTo>
                <a:lnTo>
                  <a:pt x="4810" y="10"/>
                </a:lnTo>
                <a:lnTo>
                  <a:pt x="4815" y="10"/>
                </a:lnTo>
                <a:lnTo>
                  <a:pt x="4820" y="10"/>
                </a:lnTo>
                <a:lnTo>
                  <a:pt x="4824" y="10"/>
                </a:lnTo>
                <a:cubicBezTo>
                  <a:pt x="4921" y="9"/>
                  <a:pt x="5000" y="131"/>
                  <a:pt x="4998" y="178"/>
                </a:cubicBezTo>
                <a:lnTo>
                  <a:pt x="4999" y="178"/>
                </a:lnTo>
                <a:cubicBezTo>
                  <a:pt x="5000" y="93"/>
                  <a:pt x="5115" y="7"/>
                  <a:pt x="5177" y="10"/>
                </a:cubicBezTo>
                <a:lnTo>
                  <a:pt x="5180" y="10"/>
                </a:lnTo>
                <a:lnTo>
                  <a:pt x="5184" y="10"/>
                </a:lnTo>
                <a:lnTo>
                  <a:pt x="5188" y="10"/>
                </a:lnTo>
                <a:lnTo>
                  <a:pt x="5193" y="10"/>
                </a:lnTo>
                <a:lnTo>
                  <a:pt x="5197" y="10"/>
                </a:lnTo>
                <a:lnTo>
                  <a:pt x="5202" y="10"/>
                </a:lnTo>
                <a:lnTo>
                  <a:pt x="5207" y="10"/>
                </a:lnTo>
                <a:lnTo>
                  <a:pt x="5212" y="10"/>
                </a:lnTo>
                <a:cubicBezTo>
                  <a:pt x="5308" y="9"/>
                  <a:pt x="5387" y="131"/>
                  <a:pt x="5386" y="178"/>
                </a:cubicBezTo>
                <a:lnTo>
                  <a:pt x="5387" y="178"/>
                </a:lnTo>
                <a:cubicBezTo>
                  <a:pt x="5387" y="93"/>
                  <a:pt x="5502" y="7"/>
                  <a:pt x="5564" y="10"/>
                </a:cubicBezTo>
                <a:lnTo>
                  <a:pt x="5567" y="10"/>
                </a:lnTo>
                <a:lnTo>
                  <a:pt x="5571" y="10"/>
                </a:lnTo>
                <a:lnTo>
                  <a:pt x="5575" y="10"/>
                </a:lnTo>
                <a:lnTo>
                  <a:pt x="5580" y="10"/>
                </a:lnTo>
                <a:lnTo>
                  <a:pt x="5585" y="10"/>
                </a:lnTo>
                <a:lnTo>
                  <a:pt x="5589" y="10"/>
                </a:lnTo>
                <a:lnTo>
                  <a:pt x="5594" y="10"/>
                </a:lnTo>
                <a:lnTo>
                  <a:pt x="5599" y="10"/>
                </a:lnTo>
                <a:cubicBezTo>
                  <a:pt x="5695" y="9"/>
                  <a:pt x="5774" y="131"/>
                  <a:pt x="5773" y="178"/>
                </a:cubicBezTo>
                <a:lnTo>
                  <a:pt x="5774" y="178"/>
                </a:lnTo>
                <a:cubicBezTo>
                  <a:pt x="5775" y="93"/>
                  <a:pt x="5889" y="7"/>
                  <a:pt x="5951" y="10"/>
                </a:cubicBezTo>
                <a:lnTo>
                  <a:pt x="5955" y="10"/>
                </a:lnTo>
                <a:lnTo>
                  <a:pt x="5958" y="10"/>
                </a:lnTo>
                <a:lnTo>
                  <a:pt x="5963" y="10"/>
                </a:lnTo>
                <a:lnTo>
                  <a:pt x="5967" y="10"/>
                </a:lnTo>
                <a:lnTo>
                  <a:pt x="5972" y="10"/>
                </a:lnTo>
                <a:lnTo>
                  <a:pt x="5977" y="10"/>
                </a:lnTo>
                <a:lnTo>
                  <a:pt x="5981" y="10"/>
                </a:lnTo>
                <a:lnTo>
                  <a:pt x="5986" y="10"/>
                </a:lnTo>
                <a:cubicBezTo>
                  <a:pt x="6082" y="9"/>
                  <a:pt x="6161" y="131"/>
                  <a:pt x="6160" y="178"/>
                </a:cubicBezTo>
                <a:lnTo>
                  <a:pt x="6161" y="178"/>
                </a:lnTo>
                <a:cubicBezTo>
                  <a:pt x="6162" y="93"/>
                  <a:pt x="6277" y="7"/>
                  <a:pt x="6338" y="10"/>
                </a:cubicBezTo>
                <a:lnTo>
                  <a:pt x="6342" y="10"/>
                </a:lnTo>
                <a:lnTo>
                  <a:pt x="6346" y="10"/>
                </a:lnTo>
                <a:lnTo>
                  <a:pt x="6350" y="10"/>
                </a:lnTo>
                <a:lnTo>
                  <a:pt x="6354" y="10"/>
                </a:lnTo>
                <a:lnTo>
                  <a:pt x="6359" y="10"/>
                </a:lnTo>
                <a:lnTo>
                  <a:pt x="6364" y="10"/>
                </a:lnTo>
                <a:lnTo>
                  <a:pt x="6369" y="10"/>
                </a:lnTo>
                <a:lnTo>
                  <a:pt x="6373" y="10"/>
                </a:lnTo>
                <a:cubicBezTo>
                  <a:pt x="6470" y="9"/>
                  <a:pt x="6549" y="131"/>
                  <a:pt x="6547" y="178"/>
                </a:cubicBezTo>
                <a:lnTo>
                  <a:pt x="6548" y="178"/>
                </a:lnTo>
                <a:cubicBezTo>
                  <a:pt x="6549" y="93"/>
                  <a:pt x="6664" y="7"/>
                  <a:pt x="6726" y="10"/>
                </a:cubicBezTo>
                <a:lnTo>
                  <a:pt x="6729" y="10"/>
                </a:lnTo>
                <a:lnTo>
                  <a:pt x="6733" y="10"/>
                </a:lnTo>
                <a:lnTo>
                  <a:pt x="6737" y="10"/>
                </a:lnTo>
                <a:lnTo>
                  <a:pt x="6742" y="10"/>
                </a:lnTo>
                <a:lnTo>
                  <a:pt x="6746" y="10"/>
                </a:lnTo>
                <a:lnTo>
                  <a:pt x="6751" y="10"/>
                </a:lnTo>
                <a:lnTo>
                  <a:pt x="6756" y="10"/>
                </a:lnTo>
                <a:lnTo>
                  <a:pt x="6761" y="10"/>
                </a:lnTo>
                <a:cubicBezTo>
                  <a:pt x="6857" y="9"/>
                  <a:pt x="6936" y="131"/>
                  <a:pt x="6935" y="178"/>
                </a:cubicBezTo>
                <a:lnTo>
                  <a:pt x="6936" y="178"/>
                </a:lnTo>
                <a:cubicBezTo>
                  <a:pt x="6936" y="93"/>
                  <a:pt x="7051" y="7"/>
                  <a:pt x="7113" y="10"/>
                </a:cubicBezTo>
                <a:lnTo>
                  <a:pt x="7116" y="10"/>
                </a:lnTo>
                <a:lnTo>
                  <a:pt x="7120" y="10"/>
                </a:lnTo>
                <a:lnTo>
                  <a:pt x="7124" y="10"/>
                </a:lnTo>
                <a:lnTo>
                  <a:pt x="7129" y="10"/>
                </a:lnTo>
                <a:lnTo>
                  <a:pt x="7134" y="10"/>
                </a:lnTo>
                <a:lnTo>
                  <a:pt x="7138" y="10"/>
                </a:lnTo>
                <a:lnTo>
                  <a:pt x="7143" y="10"/>
                </a:lnTo>
                <a:lnTo>
                  <a:pt x="7148" y="10"/>
                </a:lnTo>
                <a:cubicBezTo>
                  <a:pt x="7244" y="9"/>
                  <a:pt x="7323" y="131"/>
                  <a:pt x="7322" y="178"/>
                </a:cubicBezTo>
                <a:lnTo>
                  <a:pt x="7323" y="178"/>
                </a:lnTo>
                <a:cubicBezTo>
                  <a:pt x="7324" y="93"/>
                  <a:pt x="7438" y="7"/>
                  <a:pt x="7500" y="10"/>
                </a:cubicBezTo>
                <a:lnTo>
                  <a:pt x="7504" y="10"/>
                </a:lnTo>
                <a:lnTo>
                  <a:pt x="7507" y="10"/>
                </a:lnTo>
                <a:lnTo>
                  <a:pt x="7512" y="10"/>
                </a:lnTo>
                <a:lnTo>
                  <a:pt x="7516" y="10"/>
                </a:lnTo>
                <a:lnTo>
                  <a:pt x="7521" y="10"/>
                </a:lnTo>
                <a:lnTo>
                  <a:pt x="7526" y="10"/>
                </a:lnTo>
                <a:lnTo>
                  <a:pt x="7530" y="10"/>
                </a:lnTo>
                <a:lnTo>
                  <a:pt x="7535" y="10"/>
                </a:lnTo>
                <a:cubicBezTo>
                  <a:pt x="7631" y="9"/>
                  <a:pt x="7710" y="131"/>
                  <a:pt x="7709" y="178"/>
                </a:cubicBezTo>
                <a:lnTo>
                  <a:pt x="7710" y="178"/>
                </a:lnTo>
                <a:cubicBezTo>
                  <a:pt x="7711" y="93"/>
                  <a:pt x="7826" y="7"/>
                  <a:pt x="7887" y="10"/>
                </a:cubicBezTo>
                <a:lnTo>
                  <a:pt x="7891" y="10"/>
                </a:lnTo>
                <a:lnTo>
                  <a:pt x="7895" y="10"/>
                </a:lnTo>
                <a:lnTo>
                  <a:pt x="7899" y="10"/>
                </a:lnTo>
                <a:lnTo>
                  <a:pt x="7903" y="10"/>
                </a:lnTo>
                <a:lnTo>
                  <a:pt x="7908" y="10"/>
                </a:lnTo>
                <a:lnTo>
                  <a:pt x="7913" y="10"/>
                </a:lnTo>
                <a:lnTo>
                  <a:pt x="7918" y="10"/>
                </a:lnTo>
                <a:lnTo>
                  <a:pt x="7922" y="10"/>
                </a:lnTo>
                <a:cubicBezTo>
                  <a:pt x="8019" y="9"/>
                  <a:pt x="8098" y="131"/>
                  <a:pt x="8096" y="178"/>
                </a:cubicBezTo>
                <a:lnTo>
                  <a:pt x="8097" y="178"/>
                </a:lnTo>
                <a:cubicBezTo>
                  <a:pt x="8098" y="93"/>
                  <a:pt x="8213" y="7"/>
                  <a:pt x="8275" y="10"/>
                </a:cubicBezTo>
                <a:lnTo>
                  <a:pt x="8278" y="10"/>
                </a:lnTo>
                <a:lnTo>
                  <a:pt x="8282" y="10"/>
                </a:lnTo>
                <a:lnTo>
                  <a:pt x="8286" y="10"/>
                </a:lnTo>
                <a:lnTo>
                  <a:pt x="8291" y="10"/>
                </a:lnTo>
                <a:lnTo>
                  <a:pt x="8295" y="10"/>
                </a:lnTo>
                <a:lnTo>
                  <a:pt x="8300" y="10"/>
                </a:lnTo>
                <a:lnTo>
                  <a:pt x="8305" y="10"/>
                </a:lnTo>
                <a:lnTo>
                  <a:pt x="8310" y="10"/>
                </a:lnTo>
                <a:cubicBezTo>
                  <a:pt x="8406" y="9"/>
                  <a:pt x="8485" y="131"/>
                  <a:pt x="8484" y="178"/>
                </a:cubicBezTo>
                <a:lnTo>
                  <a:pt x="8485" y="178"/>
                </a:lnTo>
                <a:cubicBezTo>
                  <a:pt x="8485" y="93"/>
                  <a:pt x="8600" y="7"/>
                  <a:pt x="8662" y="10"/>
                </a:cubicBezTo>
                <a:lnTo>
                  <a:pt x="8665" y="10"/>
                </a:lnTo>
                <a:lnTo>
                  <a:pt x="8669" y="10"/>
                </a:lnTo>
                <a:lnTo>
                  <a:pt x="8673" y="10"/>
                </a:lnTo>
                <a:lnTo>
                  <a:pt x="8678" y="10"/>
                </a:lnTo>
                <a:lnTo>
                  <a:pt x="8683" y="10"/>
                </a:lnTo>
                <a:lnTo>
                  <a:pt x="8687" y="10"/>
                </a:lnTo>
                <a:lnTo>
                  <a:pt x="8692" y="10"/>
                </a:lnTo>
                <a:lnTo>
                  <a:pt x="8697" y="10"/>
                </a:lnTo>
                <a:cubicBezTo>
                  <a:pt x="8793" y="9"/>
                  <a:pt x="8872" y="131"/>
                  <a:pt x="8871" y="178"/>
                </a:cubicBezTo>
                <a:lnTo>
                  <a:pt x="8872" y="178"/>
                </a:lnTo>
                <a:cubicBezTo>
                  <a:pt x="8873" y="93"/>
                  <a:pt x="8987" y="7"/>
                  <a:pt x="9049" y="10"/>
                </a:cubicBezTo>
                <a:lnTo>
                  <a:pt x="9053" y="10"/>
                </a:lnTo>
                <a:lnTo>
                  <a:pt x="9056" y="10"/>
                </a:lnTo>
                <a:lnTo>
                  <a:pt x="9061" y="10"/>
                </a:lnTo>
                <a:lnTo>
                  <a:pt x="9065" y="10"/>
                </a:lnTo>
                <a:lnTo>
                  <a:pt x="9070" y="10"/>
                </a:lnTo>
                <a:lnTo>
                  <a:pt x="9075" y="10"/>
                </a:lnTo>
                <a:lnTo>
                  <a:pt x="9079" y="10"/>
                </a:lnTo>
                <a:lnTo>
                  <a:pt x="9084" y="10"/>
                </a:lnTo>
                <a:cubicBezTo>
                  <a:pt x="9180" y="9"/>
                  <a:pt x="9259" y="131"/>
                  <a:pt x="9258" y="178"/>
                </a:cubicBezTo>
                <a:lnTo>
                  <a:pt x="9259" y="178"/>
                </a:lnTo>
                <a:cubicBezTo>
                  <a:pt x="9260" y="93"/>
                  <a:pt x="9375" y="7"/>
                  <a:pt x="9436" y="10"/>
                </a:cubicBezTo>
                <a:lnTo>
                  <a:pt x="9440" y="10"/>
                </a:lnTo>
                <a:lnTo>
                  <a:pt x="9444" y="10"/>
                </a:lnTo>
                <a:lnTo>
                  <a:pt x="9448" y="10"/>
                </a:lnTo>
                <a:lnTo>
                  <a:pt x="9452" y="10"/>
                </a:lnTo>
                <a:lnTo>
                  <a:pt x="9457" y="10"/>
                </a:lnTo>
                <a:lnTo>
                  <a:pt x="9462" y="10"/>
                </a:lnTo>
                <a:lnTo>
                  <a:pt x="9467" y="10"/>
                </a:lnTo>
                <a:lnTo>
                  <a:pt x="9471" y="10"/>
                </a:lnTo>
                <a:cubicBezTo>
                  <a:pt x="9568" y="9"/>
                  <a:pt x="9647" y="131"/>
                  <a:pt x="9645" y="178"/>
                </a:cubicBezTo>
                <a:lnTo>
                  <a:pt x="9646" y="178"/>
                </a:lnTo>
                <a:cubicBezTo>
                  <a:pt x="9647" y="93"/>
                  <a:pt x="9762" y="7"/>
                  <a:pt x="9824" y="10"/>
                </a:cubicBezTo>
                <a:lnTo>
                  <a:pt x="9827" y="10"/>
                </a:lnTo>
                <a:lnTo>
                  <a:pt x="9831" y="10"/>
                </a:lnTo>
                <a:lnTo>
                  <a:pt x="9835" y="10"/>
                </a:lnTo>
                <a:lnTo>
                  <a:pt x="9840" y="10"/>
                </a:lnTo>
                <a:lnTo>
                  <a:pt x="9844" y="10"/>
                </a:lnTo>
                <a:lnTo>
                  <a:pt x="9849" y="10"/>
                </a:lnTo>
                <a:lnTo>
                  <a:pt x="9854" y="10"/>
                </a:lnTo>
                <a:lnTo>
                  <a:pt x="9859" y="10"/>
                </a:lnTo>
                <a:cubicBezTo>
                  <a:pt x="9955" y="9"/>
                  <a:pt x="10034" y="131"/>
                  <a:pt x="10033" y="178"/>
                </a:cubicBezTo>
                <a:lnTo>
                  <a:pt x="10034" y="178"/>
                </a:lnTo>
                <a:cubicBezTo>
                  <a:pt x="10034" y="93"/>
                  <a:pt x="10149" y="7"/>
                  <a:pt x="10211" y="10"/>
                </a:cubicBezTo>
                <a:lnTo>
                  <a:pt x="10214" y="10"/>
                </a:lnTo>
                <a:lnTo>
                  <a:pt x="10218" y="10"/>
                </a:lnTo>
                <a:lnTo>
                  <a:pt x="10222" y="10"/>
                </a:lnTo>
                <a:lnTo>
                  <a:pt x="10227" y="10"/>
                </a:lnTo>
                <a:lnTo>
                  <a:pt x="10232" y="10"/>
                </a:lnTo>
                <a:lnTo>
                  <a:pt x="10236" y="10"/>
                </a:lnTo>
                <a:lnTo>
                  <a:pt x="10241" y="10"/>
                </a:lnTo>
                <a:lnTo>
                  <a:pt x="10246" y="10"/>
                </a:lnTo>
                <a:cubicBezTo>
                  <a:pt x="10342" y="9"/>
                  <a:pt x="10421" y="131"/>
                  <a:pt x="10420" y="178"/>
                </a:cubicBezTo>
                <a:lnTo>
                  <a:pt x="10421" y="178"/>
                </a:lnTo>
                <a:cubicBezTo>
                  <a:pt x="10422" y="93"/>
                  <a:pt x="10536" y="7"/>
                  <a:pt x="10598" y="10"/>
                </a:cubicBezTo>
                <a:lnTo>
                  <a:pt x="10602" y="10"/>
                </a:lnTo>
                <a:lnTo>
                  <a:pt x="10605" y="10"/>
                </a:lnTo>
                <a:lnTo>
                  <a:pt x="10610" y="10"/>
                </a:lnTo>
                <a:lnTo>
                  <a:pt x="10614" y="10"/>
                </a:lnTo>
                <a:lnTo>
                  <a:pt x="10619" y="10"/>
                </a:lnTo>
                <a:lnTo>
                  <a:pt x="10624" y="10"/>
                </a:lnTo>
                <a:lnTo>
                  <a:pt x="10628" y="10"/>
                </a:lnTo>
                <a:lnTo>
                  <a:pt x="10633" y="10"/>
                </a:lnTo>
                <a:cubicBezTo>
                  <a:pt x="10729" y="9"/>
                  <a:pt x="10808" y="131"/>
                  <a:pt x="10807" y="178"/>
                </a:cubicBezTo>
                <a:lnTo>
                  <a:pt x="10808" y="178"/>
                </a:lnTo>
                <a:cubicBezTo>
                  <a:pt x="10809" y="93"/>
                  <a:pt x="10924" y="7"/>
                  <a:pt x="10985" y="10"/>
                </a:cubicBezTo>
                <a:lnTo>
                  <a:pt x="10989" y="10"/>
                </a:lnTo>
                <a:lnTo>
                  <a:pt x="10993" y="10"/>
                </a:lnTo>
                <a:lnTo>
                  <a:pt x="10997" y="10"/>
                </a:lnTo>
                <a:lnTo>
                  <a:pt x="11001" y="10"/>
                </a:lnTo>
                <a:lnTo>
                  <a:pt x="11006" y="10"/>
                </a:lnTo>
                <a:lnTo>
                  <a:pt x="11011" y="10"/>
                </a:lnTo>
                <a:lnTo>
                  <a:pt x="11016" y="10"/>
                </a:lnTo>
                <a:lnTo>
                  <a:pt x="11020" y="10"/>
                </a:lnTo>
                <a:cubicBezTo>
                  <a:pt x="11117" y="9"/>
                  <a:pt x="11196" y="131"/>
                  <a:pt x="11194" y="178"/>
                </a:cubicBezTo>
                <a:lnTo>
                  <a:pt x="11195" y="178"/>
                </a:lnTo>
                <a:cubicBezTo>
                  <a:pt x="11196" y="93"/>
                  <a:pt x="11311" y="7"/>
                  <a:pt x="11373" y="10"/>
                </a:cubicBezTo>
                <a:lnTo>
                  <a:pt x="11376" y="10"/>
                </a:lnTo>
                <a:lnTo>
                  <a:pt x="11380" y="10"/>
                </a:lnTo>
                <a:lnTo>
                  <a:pt x="11384" y="10"/>
                </a:lnTo>
                <a:lnTo>
                  <a:pt x="11389" y="10"/>
                </a:lnTo>
                <a:lnTo>
                  <a:pt x="11393" y="10"/>
                </a:lnTo>
                <a:lnTo>
                  <a:pt x="11398" y="10"/>
                </a:lnTo>
                <a:lnTo>
                  <a:pt x="11403" y="10"/>
                </a:lnTo>
                <a:lnTo>
                  <a:pt x="11408" y="10"/>
                </a:lnTo>
                <a:cubicBezTo>
                  <a:pt x="11504" y="9"/>
                  <a:pt x="11583" y="131"/>
                  <a:pt x="11582" y="178"/>
                </a:cubicBezTo>
                <a:lnTo>
                  <a:pt x="11583" y="178"/>
                </a:lnTo>
                <a:cubicBezTo>
                  <a:pt x="11583" y="93"/>
                  <a:pt x="11698" y="7"/>
                  <a:pt x="11760" y="10"/>
                </a:cubicBezTo>
                <a:lnTo>
                  <a:pt x="11763" y="10"/>
                </a:lnTo>
                <a:lnTo>
                  <a:pt x="11767" y="10"/>
                </a:lnTo>
                <a:lnTo>
                  <a:pt x="11771" y="10"/>
                </a:lnTo>
                <a:lnTo>
                  <a:pt x="11776" y="10"/>
                </a:lnTo>
                <a:lnTo>
                  <a:pt x="11781" y="10"/>
                </a:lnTo>
                <a:lnTo>
                  <a:pt x="11785" y="10"/>
                </a:lnTo>
                <a:lnTo>
                  <a:pt x="11790" y="10"/>
                </a:lnTo>
                <a:lnTo>
                  <a:pt x="11795" y="10"/>
                </a:lnTo>
                <a:cubicBezTo>
                  <a:pt x="11891" y="9"/>
                  <a:pt x="11970" y="131"/>
                  <a:pt x="11969" y="178"/>
                </a:cubicBezTo>
                <a:lnTo>
                  <a:pt x="11970" y="178"/>
                </a:lnTo>
                <a:cubicBezTo>
                  <a:pt x="11971" y="93"/>
                  <a:pt x="12085" y="7"/>
                  <a:pt x="12147" y="10"/>
                </a:cubicBezTo>
                <a:lnTo>
                  <a:pt x="12151" y="10"/>
                </a:lnTo>
                <a:lnTo>
                  <a:pt x="12154" y="10"/>
                </a:lnTo>
                <a:lnTo>
                  <a:pt x="12159" y="10"/>
                </a:lnTo>
                <a:lnTo>
                  <a:pt x="12163" y="10"/>
                </a:lnTo>
                <a:lnTo>
                  <a:pt x="12168" y="10"/>
                </a:lnTo>
                <a:lnTo>
                  <a:pt x="12173" y="10"/>
                </a:lnTo>
                <a:lnTo>
                  <a:pt x="12177" y="10"/>
                </a:lnTo>
                <a:lnTo>
                  <a:pt x="12182" y="10"/>
                </a:lnTo>
                <a:cubicBezTo>
                  <a:pt x="12278" y="9"/>
                  <a:pt x="12357" y="131"/>
                  <a:pt x="12356" y="178"/>
                </a:cubicBezTo>
                <a:lnTo>
                  <a:pt x="12357" y="178"/>
                </a:lnTo>
                <a:cubicBezTo>
                  <a:pt x="12358" y="93"/>
                  <a:pt x="12473" y="7"/>
                  <a:pt x="12534" y="10"/>
                </a:cubicBezTo>
                <a:lnTo>
                  <a:pt x="12538" y="10"/>
                </a:lnTo>
                <a:lnTo>
                  <a:pt x="12542" y="10"/>
                </a:lnTo>
                <a:lnTo>
                  <a:pt x="12546" y="10"/>
                </a:lnTo>
                <a:lnTo>
                  <a:pt x="12550" y="10"/>
                </a:lnTo>
                <a:lnTo>
                  <a:pt x="12555" y="10"/>
                </a:lnTo>
                <a:lnTo>
                  <a:pt x="12560" y="10"/>
                </a:lnTo>
                <a:lnTo>
                  <a:pt x="12565" y="10"/>
                </a:lnTo>
                <a:lnTo>
                  <a:pt x="12569" y="10"/>
                </a:lnTo>
                <a:cubicBezTo>
                  <a:pt x="12666" y="9"/>
                  <a:pt x="12745" y="131"/>
                  <a:pt x="12743" y="178"/>
                </a:cubicBezTo>
                <a:lnTo>
                  <a:pt x="12744" y="178"/>
                </a:lnTo>
                <a:cubicBezTo>
                  <a:pt x="12745" y="93"/>
                  <a:pt x="12860" y="7"/>
                  <a:pt x="12922" y="10"/>
                </a:cubicBezTo>
                <a:lnTo>
                  <a:pt x="12925" y="10"/>
                </a:lnTo>
                <a:lnTo>
                  <a:pt x="12929" y="10"/>
                </a:lnTo>
                <a:lnTo>
                  <a:pt x="12933" y="10"/>
                </a:lnTo>
                <a:lnTo>
                  <a:pt x="12938" y="10"/>
                </a:lnTo>
                <a:lnTo>
                  <a:pt x="12942" y="10"/>
                </a:lnTo>
                <a:lnTo>
                  <a:pt x="12947" y="10"/>
                </a:lnTo>
                <a:lnTo>
                  <a:pt x="12952" y="10"/>
                </a:lnTo>
                <a:lnTo>
                  <a:pt x="12957" y="10"/>
                </a:lnTo>
                <a:cubicBezTo>
                  <a:pt x="13053" y="9"/>
                  <a:pt x="13132" y="131"/>
                  <a:pt x="13131" y="178"/>
                </a:cubicBezTo>
                <a:lnTo>
                  <a:pt x="13132" y="178"/>
                </a:lnTo>
                <a:cubicBezTo>
                  <a:pt x="13132" y="93"/>
                  <a:pt x="13247" y="7"/>
                  <a:pt x="13309" y="10"/>
                </a:cubicBezTo>
                <a:lnTo>
                  <a:pt x="13312" y="10"/>
                </a:lnTo>
                <a:lnTo>
                  <a:pt x="13316" y="10"/>
                </a:lnTo>
                <a:lnTo>
                  <a:pt x="13320" y="10"/>
                </a:lnTo>
                <a:lnTo>
                  <a:pt x="13325" y="10"/>
                </a:lnTo>
                <a:lnTo>
                  <a:pt x="13330" y="10"/>
                </a:lnTo>
                <a:lnTo>
                  <a:pt x="13334" y="10"/>
                </a:lnTo>
                <a:lnTo>
                  <a:pt x="13339" y="10"/>
                </a:lnTo>
                <a:lnTo>
                  <a:pt x="13344" y="10"/>
                </a:lnTo>
                <a:cubicBezTo>
                  <a:pt x="13440" y="9"/>
                  <a:pt x="13519" y="131"/>
                  <a:pt x="13518" y="178"/>
                </a:cubicBezTo>
                <a:lnTo>
                  <a:pt x="13519" y="178"/>
                </a:lnTo>
                <a:cubicBezTo>
                  <a:pt x="13520" y="93"/>
                  <a:pt x="13634" y="7"/>
                  <a:pt x="13696" y="10"/>
                </a:cubicBezTo>
                <a:lnTo>
                  <a:pt x="13700" y="10"/>
                </a:lnTo>
                <a:lnTo>
                  <a:pt x="13703" y="10"/>
                </a:lnTo>
                <a:lnTo>
                  <a:pt x="13708" y="10"/>
                </a:lnTo>
                <a:lnTo>
                  <a:pt x="13712" y="10"/>
                </a:lnTo>
                <a:lnTo>
                  <a:pt x="13717" y="10"/>
                </a:lnTo>
                <a:lnTo>
                  <a:pt x="13722" y="10"/>
                </a:lnTo>
                <a:lnTo>
                  <a:pt x="13726" y="10"/>
                </a:lnTo>
                <a:lnTo>
                  <a:pt x="13731" y="10"/>
                </a:lnTo>
                <a:cubicBezTo>
                  <a:pt x="13827" y="9"/>
                  <a:pt x="13906" y="131"/>
                  <a:pt x="13905" y="178"/>
                </a:cubicBezTo>
                <a:lnTo>
                  <a:pt x="13906" y="178"/>
                </a:lnTo>
                <a:cubicBezTo>
                  <a:pt x="13907" y="93"/>
                  <a:pt x="14022" y="7"/>
                  <a:pt x="14083" y="10"/>
                </a:cubicBezTo>
                <a:lnTo>
                  <a:pt x="14087" y="10"/>
                </a:lnTo>
                <a:lnTo>
                  <a:pt x="14091" y="10"/>
                </a:lnTo>
                <a:lnTo>
                  <a:pt x="14095" y="10"/>
                </a:lnTo>
                <a:lnTo>
                  <a:pt x="14099" y="10"/>
                </a:lnTo>
                <a:lnTo>
                  <a:pt x="14104" y="10"/>
                </a:lnTo>
                <a:lnTo>
                  <a:pt x="14109" y="10"/>
                </a:lnTo>
                <a:lnTo>
                  <a:pt x="14114" y="10"/>
                </a:lnTo>
                <a:lnTo>
                  <a:pt x="14118" y="10"/>
                </a:lnTo>
                <a:cubicBezTo>
                  <a:pt x="14215" y="9"/>
                  <a:pt x="14294" y="131"/>
                  <a:pt x="14292" y="178"/>
                </a:cubicBezTo>
                <a:lnTo>
                  <a:pt x="14293" y="178"/>
                </a:lnTo>
                <a:cubicBezTo>
                  <a:pt x="14294" y="93"/>
                  <a:pt x="14409" y="7"/>
                  <a:pt x="14471" y="10"/>
                </a:cubicBezTo>
                <a:lnTo>
                  <a:pt x="14474" y="10"/>
                </a:lnTo>
                <a:lnTo>
                  <a:pt x="14478" y="10"/>
                </a:lnTo>
                <a:lnTo>
                  <a:pt x="14482" y="10"/>
                </a:lnTo>
                <a:lnTo>
                  <a:pt x="14487" y="10"/>
                </a:lnTo>
                <a:lnTo>
                  <a:pt x="14491" y="10"/>
                </a:lnTo>
                <a:lnTo>
                  <a:pt x="14496" y="10"/>
                </a:lnTo>
                <a:lnTo>
                  <a:pt x="14501" y="10"/>
                </a:lnTo>
                <a:lnTo>
                  <a:pt x="14506" y="10"/>
                </a:lnTo>
                <a:cubicBezTo>
                  <a:pt x="14602" y="9"/>
                  <a:pt x="14681" y="131"/>
                  <a:pt x="14680" y="178"/>
                </a:cubicBezTo>
                <a:lnTo>
                  <a:pt x="14681" y="178"/>
                </a:lnTo>
                <a:cubicBezTo>
                  <a:pt x="14681" y="93"/>
                  <a:pt x="14796" y="7"/>
                  <a:pt x="14858" y="10"/>
                </a:cubicBezTo>
                <a:lnTo>
                  <a:pt x="14861" y="10"/>
                </a:lnTo>
                <a:lnTo>
                  <a:pt x="14865" y="10"/>
                </a:lnTo>
                <a:lnTo>
                  <a:pt x="14869" y="10"/>
                </a:lnTo>
                <a:lnTo>
                  <a:pt x="14874" y="10"/>
                </a:lnTo>
                <a:lnTo>
                  <a:pt x="14879" y="10"/>
                </a:lnTo>
                <a:lnTo>
                  <a:pt x="14883" y="10"/>
                </a:lnTo>
                <a:lnTo>
                  <a:pt x="14888" y="10"/>
                </a:lnTo>
                <a:lnTo>
                  <a:pt x="14893" y="10"/>
                </a:lnTo>
                <a:cubicBezTo>
                  <a:pt x="14989" y="9"/>
                  <a:pt x="15068" y="131"/>
                  <a:pt x="15067" y="178"/>
                </a:cubicBezTo>
                <a:lnTo>
                  <a:pt x="15068" y="178"/>
                </a:lnTo>
                <a:cubicBezTo>
                  <a:pt x="15069" y="93"/>
                  <a:pt x="15183" y="7"/>
                  <a:pt x="15245" y="10"/>
                </a:cubicBezTo>
                <a:lnTo>
                  <a:pt x="15249" y="10"/>
                </a:lnTo>
                <a:lnTo>
                  <a:pt x="15252" y="10"/>
                </a:lnTo>
                <a:lnTo>
                  <a:pt x="15257" y="10"/>
                </a:lnTo>
                <a:lnTo>
                  <a:pt x="15261" y="10"/>
                </a:lnTo>
                <a:lnTo>
                  <a:pt x="15266" y="10"/>
                </a:lnTo>
                <a:lnTo>
                  <a:pt x="15271" y="10"/>
                </a:lnTo>
                <a:lnTo>
                  <a:pt x="15275" y="10"/>
                </a:lnTo>
                <a:lnTo>
                  <a:pt x="15280" y="10"/>
                </a:lnTo>
                <a:cubicBezTo>
                  <a:pt x="15376" y="9"/>
                  <a:pt x="15455" y="131"/>
                  <a:pt x="15454" y="178"/>
                </a:cubicBezTo>
                <a:lnTo>
                  <a:pt x="15455" y="178"/>
                </a:lnTo>
                <a:cubicBezTo>
                  <a:pt x="15456" y="93"/>
                  <a:pt x="15571" y="7"/>
                  <a:pt x="15632" y="10"/>
                </a:cubicBezTo>
                <a:lnTo>
                  <a:pt x="15636" y="10"/>
                </a:lnTo>
                <a:lnTo>
                  <a:pt x="15640" y="10"/>
                </a:lnTo>
                <a:lnTo>
                  <a:pt x="15644" y="10"/>
                </a:lnTo>
                <a:lnTo>
                  <a:pt x="15648" y="10"/>
                </a:lnTo>
                <a:lnTo>
                  <a:pt x="15653" y="10"/>
                </a:lnTo>
                <a:lnTo>
                  <a:pt x="15658" y="10"/>
                </a:lnTo>
                <a:lnTo>
                  <a:pt x="15663" y="10"/>
                </a:lnTo>
                <a:lnTo>
                  <a:pt x="15667" y="10"/>
                </a:lnTo>
                <a:cubicBezTo>
                  <a:pt x="15764" y="9"/>
                  <a:pt x="15843" y="131"/>
                  <a:pt x="15841" y="178"/>
                </a:cubicBezTo>
                <a:lnTo>
                  <a:pt x="15842" y="178"/>
                </a:lnTo>
                <a:cubicBezTo>
                  <a:pt x="15843" y="93"/>
                  <a:pt x="15958" y="7"/>
                  <a:pt x="16020" y="10"/>
                </a:cubicBezTo>
                <a:lnTo>
                  <a:pt x="16023" y="10"/>
                </a:lnTo>
                <a:lnTo>
                  <a:pt x="16027" y="10"/>
                </a:lnTo>
                <a:lnTo>
                  <a:pt x="16031" y="10"/>
                </a:lnTo>
                <a:lnTo>
                  <a:pt x="16036" y="10"/>
                </a:lnTo>
                <a:lnTo>
                  <a:pt x="16040" y="10"/>
                </a:lnTo>
                <a:lnTo>
                  <a:pt x="16045" y="10"/>
                </a:lnTo>
                <a:lnTo>
                  <a:pt x="16050" y="10"/>
                </a:lnTo>
                <a:lnTo>
                  <a:pt x="16055" y="10"/>
                </a:lnTo>
                <a:cubicBezTo>
                  <a:pt x="16151" y="9"/>
                  <a:pt x="16230" y="131"/>
                  <a:pt x="16229" y="178"/>
                </a:cubicBezTo>
                <a:lnTo>
                  <a:pt x="16230" y="178"/>
                </a:lnTo>
                <a:cubicBezTo>
                  <a:pt x="16230" y="93"/>
                  <a:pt x="16345" y="7"/>
                  <a:pt x="16407" y="10"/>
                </a:cubicBezTo>
                <a:lnTo>
                  <a:pt x="16410" y="10"/>
                </a:lnTo>
                <a:lnTo>
                  <a:pt x="16414" y="10"/>
                </a:lnTo>
                <a:lnTo>
                  <a:pt x="16418" y="10"/>
                </a:lnTo>
                <a:lnTo>
                  <a:pt x="16423" y="10"/>
                </a:lnTo>
                <a:lnTo>
                  <a:pt x="16428" y="10"/>
                </a:lnTo>
                <a:lnTo>
                  <a:pt x="16432" y="10"/>
                </a:lnTo>
                <a:lnTo>
                  <a:pt x="16437" y="10"/>
                </a:lnTo>
                <a:lnTo>
                  <a:pt x="16442" y="10"/>
                </a:lnTo>
                <a:cubicBezTo>
                  <a:pt x="16538" y="9"/>
                  <a:pt x="16617" y="131"/>
                  <a:pt x="16616" y="178"/>
                </a:cubicBezTo>
                <a:lnTo>
                  <a:pt x="16617" y="178"/>
                </a:lnTo>
                <a:cubicBezTo>
                  <a:pt x="16618" y="93"/>
                  <a:pt x="16732" y="7"/>
                  <a:pt x="16794" y="10"/>
                </a:cubicBezTo>
                <a:lnTo>
                  <a:pt x="16798" y="10"/>
                </a:lnTo>
                <a:lnTo>
                  <a:pt x="16801" y="10"/>
                </a:lnTo>
                <a:lnTo>
                  <a:pt x="16806" y="10"/>
                </a:lnTo>
                <a:lnTo>
                  <a:pt x="16810" y="10"/>
                </a:lnTo>
                <a:lnTo>
                  <a:pt x="16815" y="10"/>
                </a:lnTo>
                <a:lnTo>
                  <a:pt x="16820" y="10"/>
                </a:lnTo>
                <a:lnTo>
                  <a:pt x="16824" y="10"/>
                </a:lnTo>
                <a:lnTo>
                  <a:pt x="16829" y="10"/>
                </a:lnTo>
                <a:cubicBezTo>
                  <a:pt x="16925" y="9"/>
                  <a:pt x="17004" y="131"/>
                  <a:pt x="17003" y="178"/>
                </a:cubicBezTo>
                <a:lnTo>
                  <a:pt x="17004" y="178"/>
                </a:lnTo>
                <a:cubicBezTo>
                  <a:pt x="17005" y="93"/>
                  <a:pt x="17120" y="7"/>
                  <a:pt x="17181" y="10"/>
                </a:cubicBezTo>
                <a:lnTo>
                  <a:pt x="17185" y="10"/>
                </a:lnTo>
                <a:lnTo>
                  <a:pt x="17189" y="10"/>
                </a:lnTo>
                <a:lnTo>
                  <a:pt x="17193" y="10"/>
                </a:lnTo>
                <a:lnTo>
                  <a:pt x="17197" y="10"/>
                </a:lnTo>
                <a:lnTo>
                  <a:pt x="17202" y="10"/>
                </a:lnTo>
                <a:lnTo>
                  <a:pt x="17207" y="10"/>
                </a:lnTo>
                <a:lnTo>
                  <a:pt x="17212" y="10"/>
                </a:lnTo>
                <a:lnTo>
                  <a:pt x="17216" y="10"/>
                </a:lnTo>
                <a:cubicBezTo>
                  <a:pt x="17313" y="9"/>
                  <a:pt x="17392" y="131"/>
                  <a:pt x="17390" y="178"/>
                </a:cubicBezTo>
                <a:lnTo>
                  <a:pt x="17391" y="178"/>
                </a:lnTo>
                <a:cubicBezTo>
                  <a:pt x="17392" y="93"/>
                  <a:pt x="17507" y="7"/>
                  <a:pt x="17569" y="10"/>
                </a:cubicBezTo>
                <a:lnTo>
                  <a:pt x="17572" y="10"/>
                </a:lnTo>
                <a:lnTo>
                  <a:pt x="17576" y="10"/>
                </a:lnTo>
                <a:lnTo>
                  <a:pt x="17580" y="10"/>
                </a:lnTo>
                <a:lnTo>
                  <a:pt x="17585" y="10"/>
                </a:lnTo>
                <a:lnTo>
                  <a:pt x="17589" y="10"/>
                </a:lnTo>
                <a:lnTo>
                  <a:pt x="17594" y="10"/>
                </a:lnTo>
                <a:lnTo>
                  <a:pt x="17599" y="10"/>
                </a:lnTo>
                <a:lnTo>
                  <a:pt x="17604" y="10"/>
                </a:lnTo>
                <a:cubicBezTo>
                  <a:pt x="17700" y="9"/>
                  <a:pt x="17779" y="131"/>
                  <a:pt x="17778" y="178"/>
                </a:cubicBezTo>
                <a:lnTo>
                  <a:pt x="17779" y="178"/>
                </a:lnTo>
                <a:cubicBezTo>
                  <a:pt x="17779" y="93"/>
                  <a:pt x="17894" y="7"/>
                  <a:pt x="17956" y="10"/>
                </a:cubicBezTo>
                <a:lnTo>
                  <a:pt x="17959" y="10"/>
                </a:lnTo>
                <a:lnTo>
                  <a:pt x="17963" y="10"/>
                </a:lnTo>
                <a:lnTo>
                  <a:pt x="17967" y="10"/>
                </a:lnTo>
                <a:lnTo>
                  <a:pt x="17972" y="10"/>
                </a:lnTo>
                <a:lnTo>
                  <a:pt x="17977" y="10"/>
                </a:lnTo>
                <a:lnTo>
                  <a:pt x="17981" y="10"/>
                </a:lnTo>
                <a:lnTo>
                  <a:pt x="17986" y="10"/>
                </a:lnTo>
                <a:lnTo>
                  <a:pt x="17991" y="10"/>
                </a:lnTo>
                <a:cubicBezTo>
                  <a:pt x="18087" y="9"/>
                  <a:pt x="18166" y="131"/>
                  <a:pt x="18165" y="178"/>
                </a:cubicBezTo>
                <a:lnTo>
                  <a:pt x="18166" y="178"/>
                </a:lnTo>
                <a:cubicBezTo>
                  <a:pt x="18167" y="93"/>
                  <a:pt x="18281" y="7"/>
                  <a:pt x="18343" y="10"/>
                </a:cubicBezTo>
                <a:lnTo>
                  <a:pt x="18347" y="10"/>
                </a:lnTo>
                <a:lnTo>
                  <a:pt x="18350" y="10"/>
                </a:lnTo>
                <a:lnTo>
                  <a:pt x="18355" y="10"/>
                </a:lnTo>
                <a:lnTo>
                  <a:pt x="18359" y="10"/>
                </a:lnTo>
                <a:lnTo>
                  <a:pt x="18364" y="10"/>
                </a:lnTo>
                <a:lnTo>
                  <a:pt x="18369" y="10"/>
                </a:lnTo>
                <a:lnTo>
                  <a:pt x="18373" y="10"/>
                </a:lnTo>
                <a:lnTo>
                  <a:pt x="18378" y="10"/>
                </a:lnTo>
                <a:cubicBezTo>
                  <a:pt x="18474" y="9"/>
                  <a:pt x="18553" y="131"/>
                  <a:pt x="18552" y="178"/>
                </a:cubicBezTo>
                <a:lnTo>
                  <a:pt x="18553" y="178"/>
                </a:lnTo>
                <a:cubicBezTo>
                  <a:pt x="18554" y="93"/>
                  <a:pt x="18669" y="7"/>
                  <a:pt x="18730" y="10"/>
                </a:cubicBezTo>
                <a:lnTo>
                  <a:pt x="18734" y="10"/>
                </a:lnTo>
                <a:lnTo>
                  <a:pt x="18738" y="10"/>
                </a:lnTo>
                <a:lnTo>
                  <a:pt x="18742" y="10"/>
                </a:lnTo>
                <a:lnTo>
                  <a:pt x="18746" y="10"/>
                </a:lnTo>
                <a:lnTo>
                  <a:pt x="18750" y="10"/>
                </a:lnTo>
                <a:lnTo>
                  <a:pt x="18754" y="10"/>
                </a:lnTo>
                <a:lnTo>
                  <a:pt x="18758" y="10"/>
                </a:lnTo>
                <a:cubicBezTo>
                  <a:pt x="18840" y="8"/>
                  <a:pt x="18919" y="95"/>
                  <a:pt x="18929" y="138"/>
                </a:cubicBezTo>
                <a:cubicBezTo>
                  <a:pt x="18944" y="58"/>
                  <a:pt x="19050" y="-2"/>
                  <a:pt x="19105" y="0"/>
                </a:cubicBezTo>
                <a:lnTo>
                  <a:pt x="19115" y="0"/>
                </a:lnTo>
                <a:lnTo>
                  <a:pt x="19120" y="0"/>
                </a:lnTo>
                <a:lnTo>
                  <a:pt x="19121" y="0"/>
                </a:lnTo>
                <a:lnTo>
                  <a:pt x="19123" y="0"/>
                </a:lnTo>
                <a:lnTo>
                  <a:pt x="19124" y="0"/>
                </a:lnTo>
                <a:lnTo>
                  <a:pt x="19125" y="0"/>
                </a:lnTo>
                <a:cubicBezTo>
                  <a:pt x="19155" y="0"/>
                  <a:pt x="19196" y="16"/>
                  <a:pt x="19204" y="22"/>
                </a:cubicBezTo>
                <a:lnTo>
                  <a:pt x="19204" y="785"/>
                </a:lnTo>
                <a:lnTo>
                  <a:pt x="0" y="785"/>
                </a:lnTo>
                <a:lnTo>
                  <a:pt x="0" y="93"/>
                </a:lnTo>
                <a:close/>
              </a:path>
            </a:pathLst>
          </a:custGeom>
          <a:solidFill>
            <a:schemeClr val="accent2"/>
          </a:soli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01" name="图片 100" descr="资源 28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890760" y="85725"/>
            <a:ext cx="2218690" cy="972185"/>
          </a:xfrm>
          <a:prstGeom prst="rect">
            <a:avLst/>
          </a:prstGeom>
        </p:spPr>
      </p:pic>
      <p:pic>
        <p:nvPicPr>
          <p:cNvPr id="93" name="图片 92" descr="资源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586386" y="5922256"/>
            <a:ext cx="767077" cy="572524"/>
          </a:xfrm>
          <a:prstGeom prst="rect">
            <a:avLst/>
          </a:prstGeom>
        </p:spPr>
      </p:pic>
      <p:pic>
        <p:nvPicPr>
          <p:cNvPr id="94" name="图片 93" descr="资源 7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534015" y="5143500"/>
            <a:ext cx="933431" cy="914192"/>
          </a:xfrm>
          <a:prstGeom prst="rect">
            <a:avLst/>
          </a:prstGeom>
        </p:spPr>
      </p:pic>
      <p:sp>
        <p:nvSpPr>
          <p:cNvPr id="95" name="椭圆 94"/>
          <p:cNvSpPr/>
          <p:nvPr userDrawn="1">
            <p:custDataLst>
              <p:tags r:id="rId18"/>
            </p:custDataLst>
          </p:nvPr>
        </p:nvSpPr>
        <p:spPr>
          <a:xfrm>
            <a:off x="10798949" y="5398981"/>
            <a:ext cx="404179" cy="403845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9" name="图片 88" descr="资源 8"/>
          <p:cNvPicPr>
            <a:picLocks noChangeAspect="1"/>
          </p:cNvPicPr>
          <p:nvPr userDrawn="1">
            <p:custDataLst>
              <p:tags r:id="rId19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 flipH="1">
            <a:off x="2589583" y="5976427"/>
            <a:ext cx="725407" cy="484458"/>
          </a:xfrm>
          <a:prstGeom prst="rect">
            <a:avLst/>
          </a:prstGeom>
        </p:spPr>
      </p:pic>
      <p:pic>
        <p:nvPicPr>
          <p:cNvPr id="90" name="图片 89" descr="资源 7"/>
          <p:cNvPicPr>
            <a:picLocks noChangeAspect="1"/>
          </p:cNvPicPr>
          <p:nvPr userDrawn="1"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 flipH="1">
            <a:off x="2481791" y="5317461"/>
            <a:ext cx="882724" cy="773569"/>
          </a:xfrm>
          <a:prstGeom prst="rect">
            <a:avLst/>
          </a:prstGeom>
        </p:spPr>
      </p:pic>
      <p:sp>
        <p:nvSpPr>
          <p:cNvPr id="91" name="椭圆 90"/>
          <p:cNvSpPr/>
          <p:nvPr userDrawn="1">
            <p:custDataLst>
              <p:tags r:id="rId24"/>
            </p:custDataLst>
          </p:nvPr>
        </p:nvSpPr>
        <p:spPr>
          <a:xfrm flipH="1">
            <a:off x="2731751" y="5533644"/>
            <a:ext cx="382222" cy="341725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5" name="图片 84" descr="资源 8"/>
          <p:cNvPicPr>
            <a:picLocks noChangeAspect="1"/>
          </p:cNvPicPr>
          <p:nvPr userDrawn="1">
            <p:custDataLst>
              <p:tags r:id="rId25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122809" y="5709364"/>
            <a:ext cx="1117989" cy="835231"/>
          </a:xfrm>
          <a:prstGeom prst="rect">
            <a:avLst/>
          </a:prstGeom>
        </p:spPr>
      </p:pic>
      <p:pic>
        <p:nvPicPr>
          <p:cNvPr id="83" name="图片 82" descr="资源 7"/>
          <p:cNvPicPr>
            <a:picLocks noChangeAspect="1"/>
          </p:cNvPicPr>
          <p:nvPr userDrawn="1"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1046480" y="4573270"/>
            <a:ext cx="1360444" cy="1333675"/>
          </a:xfrm>
          <a:prstGeom prst="rect">
            <a:avLst/>
          </a:prstGeom>
        </p:spPr>
      </p:pic>
      <p:sp>
        <p:nvSpPr>
          <p:cNvPr id="86" name="椭圆 85"/>
          <p:cNvSpPr/>
          <p:nvPr userDrawn="1">
            <p:custDataLst>
              <p:tags r:id="rId30"/>
            </p:custDataLst>
          </p:nvPr>
        </p:nvSpPr>
        <p:spPr>
          <a:xfrm>
            <a:off x="1432613" y="4945981"/>
            <a:ext cx="589077" cy="58915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1"/>
            </p:custDataLst>
          </p:nvPr>
        </p:nvSpPr>
        <p:spPr>
          <a:xfrm>
            <a:off x="1520508" y="2618180"/>
            <a:ext cx="9144000" cy="1152000"/>
          </a:xfrm>
        </p:spPr>
        <p:txBody>
          <a:bodyPr wrap="square" anchor="b">
            <a:normAutofit/>
          </a:bodyPr>
          <a:lstStyle>
            <a:lvl1pPr algn="ctr">
              <a:defRPr sz="5400" b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2"/>
            </p:custDataLst>
          </p:nvPr>
        </p:nvSpPr>
        <p:spPr>
          <a:xfrm>
            <a:off x="1520508" y="3878180"/>
            <a:ext cx="9144000" cy="936000"/>
          </a:xfrm>
        </p:spPr>
        <p:txBody>
          <a:bodyPr wrap="square">
            <a:normAutofit/>
          </a:bodyPr>
          <a:lstStyle>
            <a:lvl1pPr marL="0" indent="0" algn="ctr">
              <a:buNone/>
              <a:defRPr sz="2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33"/>
            </p:custDataLst>
          </p:nvPr>
        </p:nvSpPr>
        <p:spPr>
          <a:xfrm>
            <a:off x="5408508" y="1250430"/>
            <a:ext cx="1368000" cy="1368000"/>
          </a:xfrm>
          <a:prstGeom prst="ellipse">
            <a:avLst/>
          </a:prstGeom>
          <a:solidFill>
            <a:schemeClr val="accent1"/>
          </a:solidFill>
        </p:spPr>
        <p:txBody>
          <a:bodyPr wrap="none" anchor="ctr" anchorCtr="1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00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3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3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3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pic>
        <p:nvPicPr>
          <p:cNvPr id="10" name="图片 9" descr="资源 28"/>
          <p:cNvPicPr>
            <a:picLocks noChangeAspect="1"/>
          </p:cNvPicPr>
          <p:nvPr userDrawn="1">
            <p:custDataLst>
              <p:tags r:id="rId37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36764"/>
          <a:stretch>
            <a:fillRect/>
          </a:stretch>
        </p:blipFill>
        <p:spPr>
          <a:xfrm>
            <a:off x="10160" y="541655"/>
            <a:ext cx="1022350" cy="7086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610" h="1116">
                <a:moveTo>
                  <a:pt x="0" y="0"/>
                </a:moveTo>
                <a:lnTo>
                  <a:pt x="1610" y="0"/>
                </a:lnTo>
                <a:lnTo>
                  <a:pt x="1610" y="1116"/>
                </a:lnTo>
                <a:lnTo>
                  <a:pt x="0" y="1116"/>
                </a:lnTo>
                <a:lnTo>
                  <a:pt x="0" y="0"/>
                </a:lnTo>
                <a:close/>
              </a:path>
            </a:pathLst>
          </a:cu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3034" y="1270"/>
            <a:ext cx="12194540" cy="68573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资源 40-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92710" y="1057910"/>
            <a:ext cx="12000865" cy="4352290"/>
          </a:xfrm>
          <a:prstGeom prst="rect">
            <a:avLst/>
          </a:prstGeom>
        </p:spPr>
      </p:pic>
      <p:pic>
        <p:nvPicPr>
          <p:cNvPr id="38" name="图片 37" descr="资源 3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3666" r="12459" b="37006"/>
          <a:stretch>
            <a:fillRect/>
          </a:stretch>
        </p:blipFill>
        <p:spPr>
          <a:xfrm>
            <a:off x="-2364" y="4428490"/>
            <a:ext cx="12193200" cy="2435713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4" h="4322">
                <a:moveTo>
                  <a:pt x="0" y="0"/>
                </a:moveTo>
                <a:lnTo>
                  <a:pt x="19164" y="0"/>
                </a:lnTo>
                <a:lnTo>
                  <a:pt x="19164" y="4322"/>
                </a:lnTo>
                <a:lnTo>
                  <a:pt x="0" y="4322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8" name="图片 27" descr="资源 17-8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085830" y="5441950"/>
            <a:ext cx="1099820" cy="1099820"/>
          </a:xfrm>
          <a:prstGeom prst="rect">
            <a:avLst/>
          </a:prstGeom>
        </p:spPr>
      </p:pic>
      <p:sp>
        <p:nvSpPr>
          <p:cNvPr id="23" name="任意多边形 22"/>
          <p:cNvSpPr/>
          <p:nvPr userDrawn="1">
            <p:custDataLst>
              <p:tags r:id="rId10"/>
            </p:custDataLst>
          </p:nvPr>
        </p:nvSpPr>
        <p:spPr>
          <a:xfrm>
            <a:off x="-3175" y="6363859"/>
            <a:ext cx="12194516" cy="498474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9204" h="785">
                <a:moveTo>
                  <a:pt x="0" y="93"/>
                </a:moveTo>
                <a:cubicBezTo>
                  <a:pt x="35" y="43"/>
                  <a:pt x="107" y="8"/>
                  <a:pt x="146" y="10"/>
                </a:cubicBezTo>
                <a:lnTo>
                  <a:pt x="149" y="10"/>
                </a:lnTo>
                <a:lnTo>
                  <a:pt x="154" y="10"/>
                </a:lnTo>
                <a:lnTo>
                  <a:pt x="158" y="10"/>
                </a:lnTo>
                <a:lnTo>
                  <a:pt x="163" y="10"/>
                </a:lnTo>
                <a:lnTo>
                  <a:pt x="168" y="10"/>
                </a:lnTo>
                <a:lnTo>
                  <a:pt x="173" y="10"/>
                </a:lnTo>
                <a:lnTo>
                  <a:pt x="177" y="10"/>
                </a:lnTo>
                <a:cubicBezTo>
                  <a:pt x="274" y="9"/>
                  <a:pt x="352" y="131"/>
                  <a:pt x="351" y="178"/>
                </a:cubicBezTo>
                <a:lnTo>
                  <a:pt x="352" y="178"/>
                </a:lnTo>
                <a:cubicBezTo>
                  <a:pt x="353" y="93"/>
                  <a:pt x="468" y="7"/>
                  <a:pt x="530" y="10"/>
                </a:cubicBezTo>
                <a:lnTo>
                  <a:pt x="533" y="10"/>
                </a:lnTo>
                <a:lnTo>
                  <a:pt x="537" y="10"/>
                </a:lnTo>
                <a:lnTo>
                  <a:pt x="541" y="10"/>
                </a:lnTo>
                <a:lnTo>
                  <a:pt x="546" y="10"/>
                </a:lnTo>
                <a:lnTo>
                  <a:pt x="550" y="10"/>
                </a:lnTo>
                <a:lnTo>
                  <a:pt x="555" y="10"/>
                </a:lnTo>
                <a:lnTo>
                  <a:pt x="560" y="10"/>
                </a:lnTo>
                <a:lnTo>
                  <a:pt x="564" y="10"/>
                </a:lnTo>
                <a:cubicBezTo>
                  <a:pt x="661" y="9"/>
                  <a:pt x="740" y="131"/>
                  <a:pt x="739" y="178"/>
                </a:cubicBezTo>
                <a:lnTo>
                  <a:pt x="740" y="178"/>
                </a:lnTo>
                <a:cubicBezTo>
                  <a:pt x="740" y="93"/>
                  <a:pt x="855" y="7"/>
                  <a:pt x="917" y="10"/>
                </a:cubicBezTo>
                <a:lnTo>
                  <a:pt x="920" y="10"/>
                </a:lnTo>
                <a:lnTo>
                  <a:pt x="924" y="10"/>
                </a:lnTo>
                <a:lnTo>
                  <a:pt x="928" y="10"/>
                </a:lnTo>
                <a:lnTo>
                  <a:pt x="933" y="10"/>
                </a:lnTo>
                <a:lnTo>
                  <a:pt x="938" y="10"/>
                </a:lnTo>
                <a:lnTo>
                  <a:pt x="942" y="10"/>
                </a:lnTo>
                <a:lnTo>
                  <a:pt x="947" y="10"/>
                </a:lnTo>
                <a:lnTo>
                  <a:pt x="952" y="10"/>
                </a:lnTo>
                <a:cubicBezTo>
                  <a:pt x="1048" y="9"/>
                  <a:pt x="1127" y="131"/>
                  <a:pt x="1126" y="178"/>
                </a:cubicBezTo>
                <a:lnTo>
                  <a:pt x="1127" y="178"/>
                </a:lnTo>
                <a:cubicBezTo>
                  <a:pt x="1128" y="93"/>
                  <a:pt x="1242" y="7"/>
                  <a:pt x="1304" y="10"/>
                </a:cubicBezTo>
                <a:lnTo>
                  <a:pt x="1308" y="10"/>
                </a:lnTo>
                <a:lnTo>
                  <a:pt x="1311" y="10"/>
                </a:lnTo>
                <a:lnTo>
                  <a:pt x="1316" y="10"/>
                </a:lnTo>
                <a:lnTo>
                  <a:pt x="1320" y="10"/>
                </a:lnTo>
                <a:lnTo>
                  <a:pt x="1325" y="10"/>
                </a:lnTo>
                <a:lnTo>
                  <a:pt x="1330" y="10"/>
                </a:lnTo>
                <a:lnTo>
                  <a:pt x="1334" y="10"/>
                </a:lnTo>
                <a:lnTo>
                  <a:pt x="1339" y="10"/>
                </a:lnTo>
                <a:cubicBezTo>
                  <a:pt x="1435" y="9"/>
                  <a:pt x="1514" y="131"/>
                  <a:pt x="1513" y="178"/>
                </a:cubicBezTo>
                <a:lnTo>
                  <a:pt x="1514" y="178"/>
                </a:lnTo>
                <a:cubicBezTo>
                  <a:pt x="1515" y="93"/>
                  <a:pt x="1630" y="7"/>
                  <a:pt x="1691" y="10"/>
                </a:cubicBezTo>
                <a:lnTo>
                  <a:pt x="1695" y="10"/>
                </a:lnTo>
                <a:lnTo>
                  <a:pt x="1699" y="10"/>
                </a:lnTo>
                <a:lnTo>
                  <a:pt x="1703" y="10"/>
                </a:lnTo>
                <a:lnTo>
                  <a:pt x="1707" y="10"/>
                </a:lnTo>
                <a:lnTo>
                  <a:pt x="1712" y="10"/>
                </a:lnTo>
                <a:lnTo>
                  <a:pt x="1717" y="10"/>
                </a:lnTo>
                <a:lnTo>
                  <a:pt x="1722" y="10"/>
                </a:lnTo>
                <a:lnTo>
                  <a:pt x="1726" y="10"/>
                </a:lnTo>
                <a:cubicBezTo>
                  <a:pt x="1823" y="9"/>
                  <a:pt x="1901" y="131"/>
                  <a:pt x="1900" y="178"/>
                </a:cubicBezTo>
                <a:lnTo>
                  <a:pt x="1901" y="178"/>
                </a:lnTo>
                <a:cubicBezTo>
                  <a:pt x="1902" y="93"/>
                  <a:pt x="2017" y="7"/>
                  <a:pt x="2079" y="10"/>
                </a:cubicBezTo>
                <a:lnTo>
                  <a:pt x="2082" y="10"/>
                </a:lnTo>
                <a:lnTo>
                  <a:pt x="2086" y="10"/>
                </a:lnTo>
                <a:lnTo>
                  <a:pt x="2090" y="10"/>
                </a:lnTo>
                <a:lnTo>
                  <a:pt x="2095" y="10"/>
                </a:lnTo>
                <a:lnTo>
                  <a:pt x="2099" y="10"/>
                </a:lnTo>
                <a:lnTo>
                  <a:pt x="2104" y="10"/>
                </a:lnTo>
                <a:lnTo>
                  <a:pt x="2109" y="10"/>
                </a:lnTo>
                <a:lnTo>
                  <a:pt x="2114" y="10"/>
                </a:lnTo>
                <a:cubicBezTo>
                  <a:pt x="2210" y="9"/>
                  <a:pt x="2289" y="131"/>
                  <a:pt x="2288" y="178"/>
                </a:cubicBezTo>
                <a:lnTo>
                  <a:pt x="2289" y="178"/>
                </a:lnTo>
                <a:cubicBezTo>
                  <a:pt x="2289" y="93"/>
                  <a:pt x="2404" y="7"/>
                  <a:pt x="2466" y="10"/>
                </a:cubicBezTo>
                <a:lnTo>
                  <a:pt x="2469" y="10"/>
                </a:lnTo>
                <a:lnTo>
                  <a:pt x="2473" y="10"/>
                </a:lnTo>
                <a:lnTo>
                  <a:pt x="2477" y="10"/>
                </a:lnTo>
                <a:lnTo>
                  <a:pt x="2482" y="10"/>
                </a:lnTo>
                <a:lnTo>
                  <a:pt x="2487" y="10"/>
                </a:lnTo>
                <a:lnTo>
                  <a:pt x="2491" y="10"/>
                </a:lnTo>
                <a:lnTo>
                  <a:pt x="2496" y="10"/>
                </a:lnTo>
                <a:lnTo>
                  <a:pt x="2501" y="10"/>
                </a:lnTo>
                <a:cubicBezTo>
                  <a:pt x="2597" y="9"/>
                  <a:pt x="2676" y="131"/>
                  <a:pt x="2675" y="178"/>
                </a:cubicBezTo>
                <a:lnTo>
                  <a:pt x="2676" y="178"/>
                </a:lnTo>
                <a:cubicBezTo>
                  <a:pt x="2677" y="93"/>
                  <a:pt x="2791" y="7"/>
                  <a:pt x="2853" y="10"/>
                </a:cubicBezTo>
                <a:lnTo>
                  <a:pt x="2857" y="10"/>
                </a:lnTo>
                <a:lnTo>
                  <a:pt x="2860" y="10"/>
                </a:lnTo>
                <a:lnTo>
                  <a:pt x="2865" y="10"/>
                </a:lnTo>
                <a:lnTo>
                  <a:pt x="2869" y="10"/>
                </a:lnTo>
                <a:lnTo>
                  <a:pt x="2874" y="10"/>
                </a:lnTo>
                <a:lnTo>
                  <a:pt x="2879" y="10"/>
                </a:lnTo>
                <a:lnTo>
                  <a:pt x="2883" y="10"/>
                </a:lnTo>
                <a:lnTo>
                  <a:pt x="2888" y="10"/>
                </a:lnTo>
                <a:cubicBezTo>
                  <a:pt x="2984" y="9"/>
                  <a:pt x="3063" y="131"/>
                  <a:pt x="3062" y="178"/>
                </a:cubicBezTo>
                <a:lnTo>
                  <a:pt x="3063" y="178"/>
                </a:lnTo>
                <a:cubicBezTo>
                  <a:pt x="3064" y="93"/>
                  <a:pt x="3179" y="7"/>
                  <a:pt x="3240" y="10"/>
                </a:cubicBezTo>
                <a:lnTo>
                  <a:pt x="3244" y="10"/>
                </a:lnTo>
                <a:lnTo>
                  <a:pt x="3248" y="10"/>
                </a:lnTo>
                <a:lnTo>
                  <a:pt x="3252" y="10"/>
                </a:lnTo>
                <a:lnTo>
                  <a:pt x="3256" y="10"/>
                </a:lnTo>
                <a:lnTo>
                  <a:pt x="3261" y="10"/>
                </a:lnTo>
                <a:lnTo>
                  <a:pt x="3266" y="10"/>
                </a:lnTo>
                <a:lnTo>
                  <a:pt x="3271" y="10"/>
                </a:lnTo>
                <a:lnTo>
                  <a:pt x="3275" y="10"/>
                </a:lnTo>
                <a:cubicBezTo>
                  <a:pt x="3372" y="9"/>
                  <a:pt x="3451" y="131"/>
                  <a:pt x="3449" y="178"/>
                </a:cubicBezTo>
                <a:lnTo>
                  <a:pt x="3450" y="178"/>
                </a:lnTo>
                <a:cubicBezTo>
                  <a:pt x="3451" y="93"/>
                  <a:pt x="3566" y="7"/>
                  <a:pt x="3628" y="10"/>
                </a:cubicBezTo>
                <a:lnTo>
                  <a:pt x="3631" y="10"/>
                </a:lnTo>
                <a:lnTo>
                  <a:pt x="3635" y="10"/>
                </a:lnTo>
                <a:lnTo>
                  <a:pt x="3639" y="10"/>
                </a:lnTo>
                <a:lnTo>
                  <a:pt x="3644" y="10"/>
                </a:lnTo>
                <a:lnTo>
                  <a:pt x="3648" y="10"/>
                </a:lnTo>
                <a:lnTo>
                  <a:pt x="3653" y="10"/>
                </a:lnTo>
                <a:lnTo>
                  <a:pt x="3658" y="10"/>
                </a:lnTo>
                <a:lnTo>
                  <a:pt x="3663" y="10"/>
                </a:lnTo>
                <a:cubicBezTo>
                  <a:pt x="3759" y="9"/>
                  <a:pt x="3838" y="131"/>
                  <a:pt x="3837" y="178"/>
                </a:cubicBezTo>
                <a:lnTo>
                  <a:pt x="3838" y="178"/>
                </a:lnTo>
                <a:cubicBezTo>
                  <a:pt x="3838" y="93"/>
                  <a:pt x="3953" y="7"/>
                  <a:pt x="4015" y="10"/>
                </a:cubicBezTo>
                <a:lnTo>
                  <a:pt x="4018" y="10"/>
                </a:lnTo>
                <a:lnTo>
                  <a:pt x="4022" y="10"/>
                </a:lnTo>
                <a:lnTo>
                  <a:pt x="4026" y="10"/>
                </a:lnTo>
                <a:lnTo>
                  <a:pt x="4031" y="10"/>
                </a:lnTo>
                <a:lnTo>
                  <a:pt x="4036" y="10"/>
                </a:lnTo>
                <a:lnTo>
                  <a:pt x="4040" y="10"/>
                </a:lnTo>
                <a:lnTo>
                  <a:pt x="4045" y="10"/>
                </a:lnTo>
                <a:lnTo>
                  <a:pt x="4050" y="10"/>
                </a:lnTo>
                <a:cubicBezTo>
                  <a:pt x="4146" y="9"/>
                  <a:pt x="4225" y="131"/>
                  <a:pt x="4224" y="178"/>
                </a:cubicBezTo>
                <a:lnTo>
                  <a:pt x="4225" y="178"/>
                </a:lnTo>
                <a:cubicBezTo>
                  <a:pt x="4226" y="93"/>
                  <a:pt x="4340" y="7"/>
                  <a:pt x="4402" y="10"/>
                </a:cubicBezTo>
                <a:lnTo>
                  <a:pt x="4406" y="10"/>
                </a:lnTo>
                <a:lnTo>
                  <a:pt x="4409" y="10"/>
                </a:lnTo>
                <a:lnTo>
                  <a:pt x="4414" y="10"/>
                </a:lnTo>
                <a:lnTo>
                  <a:pt x="4418" y="10"/>
                </a:lnTo>
                <a:lnTo>
                  <a:pt x="4423" y="10"/>
                </a:lnTo>
                <a:lnTo>
                  <a:pt x="4428" y="10"/>
                </a:lnTo>
                <a:lnTo>
                  <a:pt x="4432" y="10"/>
                </a:lnTo>
                <a:lnTo>
                  <a:pt x="4437" y="10"/>
                </a:lnTo>
                <a:cubicBezTo>
                  <a:pt x="4533" y="9"/>
                  <a:pt x="4612" y="131"/>
                  <a:pt x="4611" y="178"/>
                </a:cubicBezTo>
                <a:lnTo>
                  <a:pt x="4612" y="178"/>
                </a:lnTo>
                <a:cubicBezTo>
                  <a:pt x="4613" y="93"/>
                  <a:pt x="4728" y="7"/>
                  <a:pt x="4789" y="10"/>
                </a:cubicBezTo>
                <a:lnTo>
                  <a:pt x="4793" y="10"/>
                </a:lnTo>
                <a:lnTo>
                  <a:pt x="4797" y="10"/>
                </a:lnTo>
                <a:lnTo>
                  <a:pt x="4801" y="10"/>
                </a:lnTo>
                <a:lnTo>
                  <a:pt x="4805" y="10"/>
                </a:lnTo>
                <a:lnTo>
                  <a:pt x="4810" y="10"/>
                </a:lnTo>
                <a:lnTo>
                  <a:pt x="4815" y="10"/>
                </a:lnTo>
                <a:lnTo>
                  <a:pt x="4820" y="10"/>
                </a:lnTo>
                <a:lnTo>
                  <a:pt x="4824" y="10"/>
                </a:lnTo>
                <a:cubicBezTo>
                  <a:pt x="4921" y="9"/>
                  <a:pt x="5000" y="131"/>
                  <a:pt x="4998" y="178"/>
                </a:cubicBezTo>
                <a:lnTo>
                  <a:pt x="4999" y="178"/>
                </a:lnTo>
                <a:cubicBezTo>
                  <a:pt x="5000" y="93"/>
                  <a:pt x="5115" y="7"/>
                  <a:pt x="5177" y="10"/>
                </a:cubicBezTo>
                <a:lnTo>
                  <a:pt x="5180" y="10"/>
                </a:lnTo>
                <a:lnTo>
                  <a:pt x="5184" y="10"/>
                </a:lnTo>
                <a:lnTo>
                  <a:pt x="5188" y="10"/>
                </a:lnTo>
                <a:lnTo>
                  <a:pt x="5193" y="10"/>
                </a:lnTo>
                <a:lnTo>
                  <a:pt x="5197" y="10"/>
                </a:lnTo>
                <a:lnTo>
                  <a:pt x="5202" y="10"/>
                </a:lnTo>
                <a:lnTo>
                  <a:pt x="5207" y="10"/>
                </a:lnTo>
                <a:lnTo>
                  <a:pt x="5212" y="10"/>
                </a:lnTo>
                <a:cubicBezTo>
                  <a:pt x="5308" y="9"/>
                  <a:pt x="5387" y="131"/>
                  <a:pt x="5386" y="178"/>
                </a:cubicBezTo>
                <a:lnTo>
                  <a:pt x="5387" y="178"/>
                </a:lnTo>
                <a:cubicBezTo>
                  <a:pt x="5387" y="93"/>
                  <a:pt x="5502" y="7"/>
                  <a:pt x="5564" y="10"/>
                </a:cubicBezTo>
                <a:lnTo>
                  <a:pt x="5567" y="10"/>
                </a:lnTo>
                <a:lnTo>
                  <a:pt x="5571" y="10"/>
                </a:lnTo>
                <a:lnTo>
                  <a:pt x="5575" y="10"/>
                </a:lnTo>
                <a:lnTo>
                  <a:pt x="5580" y="10"/>
                </a:lnTo>
                <a:lnTo>
                  <a:pt x="5585" y="10"/>
                </a:lnTo>
                <a:lnTo>
                  <a:pt x="5589" y="10"/>
                </a:lnTo>
                <a:lnTo>
                  <a:pt x="5594" y="10"/>
                </a:lnTo>
                <a:lnTo>
                  <a:pt x="5599" y="10"/>
                </a:lnTo>
                <a:cubicBezTo>
                  <a:pt x="5695" y="9"/>
                  <a:pt x="5774" y="131"/>
                  <a:pt x="5773" y="178"/>
                </a:cubicBezTo>
                <a:lnTo>
                  <a:pt x="5774" y="178"/>
                </a:lnTo>
                <a:cubicBezTo>
                  <a:pt x="5775" y="93"/>
                  <a:pt x="5889" y="7"/>
                  <a:pt x="5951" y="10"/>
                </a:cubicBezTo>
                <a:lnTo>
                  <a:pt x="5955" y="10"/>
                </a:lnTo>
                <a:lnTo>
                  <a:pt x="5958" y="10"/>
                </a:lnTo>
                <a:lnTo>
                  <a:pt x="5963" y="10"/>
                </a:lnTo>
                <a:lnTo>
                  <a:pt x="5967" y="10"/>
                </a:lnTo>
                <a:lnTo>
                  <a:pt x="5972" y="10"/>
                </a:lnTo>
                <a:lnTo>
                  <a:pt x="5977" y="10"/>
                </a:lnTo>
                <a:lnTo>
                  <a:pt x="5981" y="10"/>
                </a:lnTo>
                <a:lnTo>
                  <a:pt x="5986" y="10"/>
                </a:lnTo>
                <a:cubicBezTo>
                  <a:pt x="6082" y="9"/>
                  <a:pt x="6161" y="131"/>
                  <a:pt x="6160" y="178"/>
                </a:cubicBezTo>
                <a:lnTo>
                  <a:pt x="6161" y="178"/>
                </a:lnTo>
                <a:cubicBezTo>
                  <a:pt x="6162" y="93"/>
                  <a:pt x="6277" y="7"/>
                  <a:pt x="6338" y="10"/>
                </a:cubicBezTo>
                <a:lnTo>
                  <a:pt x="6342" y="10"/>
                </a:lnTo>
                <a:lnTo>
                  <a:pt x="6346" y="10"/>
                </a:lnTo>
                <a:lnTo>
                  <a:pt x="6350" y="10"/>
                </a:lnTo>
                <a:lnTo>
                  <a:pt x="6354" y="10"/>
                </a:lnTo>
                <a:lnTo>
                  <a:pt x="6359" y="10"/>
                </a:lnTo>
                <a:lnTo>
                  <a:pt x="6364" y="10"/>
                </a:lnTo>
                <a:lnTo>
                  <a:pt x="6369" y="10"/>
                </a:lnTo>
                <a:lnTo>
                  <a:pt x="6373" y="10"/>
                </a:lnTo>
                <a:cubicBezTo>
                  <a:pt x="6470" y="9"/>
                  <a:pt x="6549" y="131"/>
                  <a:pt x="6547" y="178"/>
                </a:cubicBezTo>
                <a:lnTo>
                  <a:pt x="6548" y="178"/>
                </a:lnTo>
                <a:cubicBezTo>
                  <a:pt x="6549" y="93"/>
                  <a:pt x="6664" y="7"/>
                  <a:pt x="6726" y="10"/>
                </a:cubicBezTo>
                <a:lnTo>
                  <a:pt x="6729" y="10"/>
                </a:lnTo>
                <a:lnTo>
                  <a:pt x="6733" y="10"/>
                </a:lnTo>
                <a:lnTo>
                  <a:pt x="6737" y="10"/>
                </a:lnTo>
                <a:lnTo>
                  <a:pt x="6742" y="10"/>
                </a:lnTo>
                <a:lnTo>
                  <a:pt x="6746" y="10"/>
                </a:lnTo>
                <a:lnTo>
                  <a:pt x="6751" y="10"/>
                </a:lnTo>
                <a:lnTo>
                  <a:pt x="6756" y="10"/>
                </a:lnTo>
                <a:lnTo>
                  <a:pt x="6761" y="10"/>
                </a:lnTo>
                <a:cubicBezTo>
                  <a:pt x="6857" y="9"/>
                  <a:pt x="6936" y="131"/>
                  <a:pt x="6935" y="178"/>
                </a:cubicBezTo>
                <a:lnTo>
                  <a:pt x="6936" y="178"/>
                </a:lnTo>
                <a:cubicBezTo>
                  <a:pt x="6936" y="93"/>
                  <a:pt x="7051" y="7"/>
                  <a:pt x="7113" y="10"/>
                </a:cubicBezTo>
                <a:lnTo>
                  <a:pt x="7116" y="10"/>
                </a:lnTo>
                <a:lnTo>
                  <a:pt x="7120" y="10"/>
                </a:lnTo>
                <a:lnTo>
                  <a:pt x="7124" y="10"/>
                </a:lnTo>
                <a:lnTo>
                  <a:pt x="7129" y="10"/>
                </a:lnTo>
                <a:lnTo>
                  <a:pt x="7134" y="10"/>
                </a:lnTo>
                <a:lnTo>
                  <a:pt x="7138" y="10"/>
                </a:lnTo>
                <a:lnTo>
                  <a:pt x="7143" y="10"/>
                </a:lnTo>
                <a:lnTo>
                  <a:pt x="7148" y="10"/>
                </a:lnTo>
                <a:cubicBezTo>
                  <a:pt x="7244" y="9"/>
                  <a:pt x="7323" y="131"/>
                  <a:pt x="7322" y="178"/>
                </a:cubicBezTo>
                <a:lnTo>
                  <a:pt x="7323" y="178"/>
                </a:lnTo>
                <a:cubicBezTo>
                  <a:pt x="7324" y="93"/>
                  <a:pt x="7438" y="7"/>
                  <a:pt x="7500" y="10"/>
                </a:cubicBezTo>
                <a:lnTo>
                  <a:pt x="7504" y="10"/>
                </a:lnTo>
                <a:lnTo>
                  <a:pt x="7507" y="10"/>
                </a:lnTo>
                <a:lnTo>
                  <a:pt x="7512" y="10"/>
                </a:lnTo>
                <a:lnTo>
                  <a:pt x="7516" y="10"/>
                </a:lnTo>
                <a:lnTo>
                  <a:pt x="7521" y="10"/>
                </a:lnTo>
                <a:lnTo>
                  <a:pt x="7526" y="10"/>
                </a:lnTo>
                <a:lnTo>
                  <a:pt x="7530" y="10"/>
                </a:lnTo>
                <a:lnTo>
                  <a:pt x="7535" y="10"/>
                </a:lnTo>
                <a:cubicBezTo>
                  <a:pt x="7631" y="9"/>
                  <a:pt x="7710" y="131"/>
                  <a:pt x="7709" y="178"/>
                </a:cubicBezTo>
                <a:lnTo>
                  <a:pt x="7710" y="178"/>
                </a:lnTo>
                <a:cubicBezTo>
                  <a:pt x="7711" y="93"/>
                  <a:pt x="7826" y="7"/>
                  <a:pt x="7887" y="10"/>
                </a:cubicBezTo>
                <a:lnTo>
                  <a:pt x="7891" y="10"/>
                </a:lnTo>
                <a:lnTo>
                  <a:pt x="7895" y="10"/>
                </a:lnTo>
                <a:lnTo>
                  <a:pt x="7899" y="10"/>
                </a:lnTo>
                <a:lnTo>
                  <a:pt x="7903" y="10"/>
                </a:lnTo>
                <a:lnTo>
                  <a:pt x="7908" y="10"/>
                </a:lnTo>
                <a:lnTo>
                  <a:pt x="7913" y="10"/>
                </a:lnTo>
                <a:lnTo>
                  <a:pt x="7918" y="10"/>
                </a:lnTo>
                <a:lnTo>
                  <a:pt x="7922" y="10"/>
                </a:lnTo>
                <a:cubicBezTo>
                  <a:pt x="8019" y="9"/>
                  <a:pt x="8098" y="131"/>
                  <a:pt x="8096" y="178"/>
                </a:cubicBezTo>
                <a:lnTo>
                  <a:pt x="8097" y="178"/>
                </a:lnTo>
                <a:cubicBezTo>
                  <a:pt x="8098" y="93"/>
                  <a:pt x="8213" y="7"/>
                  <a:pt x="8275" y="10"/>
                </a:cubicBezTo>
                <a:lnTo>
                  <a:pt x="8278" y="10"/>
                </a:lnTo>
                <a:lnTo>
                  <a:pt x="8282" y="10"/>
                </a:lnTo>
                <a:lnTo>
                  <a:pt x="8286" y="10"/>
                </a:lnTo>
                <a:lnTo>
                  <a:pt x="8291" y="10"/>
                </a:lnTo>
                <a:lnTo>
                  <a:pt x="8295" y="10"/>
                </a:lnTo>
                <a:lnTo>
                  <a:pt x="8300" y="10"/>
                </a:lnTo>
                <a:lnTo>
                  <a:pt x="8305" y="10"/>
                </a:lnTo>
                <a:lnTo>
                  <a:pt x="8310" y="10"/>
                </a:lnTo>
                <a:cubicBezTo>
                  <a:pt x="8406" y="9"/>
                  <a:pt x="8485" y="131"/>
                  <a:pt x="8484" y="178"/>
                </a:cubicBezTo>
                <a:lnTo>
                  <a:pt x="8485" y="178"/>
                </a:lnTo>
                <a:cubicBezTo>
                  <a:pt x="8485" y="93"/>
                  <a:pt x="8600" y="7"/>
                  <a:pt x="8662" y="10"/>
                </a:cubicBezTo>
                <a:lnTo>
                  <a:pt x="8665" y="10"/>
                </a:lnTo>
                <a:lnTo>
                  <a:pt x="8669" y="10"/>
                </a:lnTo>
                <a:lnTo>
                  <a:pt x="8673" y="10"/>
                </a:lnTo>
                <a:lnTo>
                  <a:pt x="8678" y="10"/>
                </a:lnTo>
                <a:lnTo>
                  <a:pt x="8683" y="10"/>
                </a:lnTo>
                <a:lnTo>
                  <a:pt x="8687" y="10"/>
                </a:lnTo>
                <a:lnTo>
                  <a:pt x="8692" y="10"/>
                </a:lnTo>
                <a:lnTo>
                  <a:pt x="8697" y="10"/>
                </a:lnTo>
                <a:cubicBezTo>
                  <a:pt x="8793" y="9"/>
                  <a:pt x="8872" y="131"/>
                  <a:pt x="8871" y="178"/>
                </a:cubicBezTo>
                <a:lnTo>
                  <a:pt x="8872" y="178"/>
                </a:lnTo>
                <a:cubicBezTo>
                  <a:pt x="8873" y="93"/>
                  <a:pt x="8987" y="7"/>
                  <a:pt x="9049" y="10"/>
                </a:cubicBezTo>
                <a:lnTo>
                  <a:pt x="9053" y="10"/>
                </a:lnTo>
                <a:lnTo>
                  <a:pt x="9056" y="10"/>
                </a:lnTo>
                <a:lnTo>
                  <a:pt x="9061" y="10"/>
                </a:lnTo>
                <a:lnTo>
                  <a:pt x="9065" y="10"/>
                </a:lnTo>
                <a:lnTo>
                  <a:pt x="9070" y="10"/>
                </a:lnTo>
                <a:lnTo>
                  <a:pt x="9075" y="10"/>
                </a:lnTo>
                <a:lnTo>
                  <a:pt x="9079" y="10"/>
                </a:lnTo>
                <a:lnTo>
                  <a:pt x="9084" y="10"/>
                </a:lnTo>
                <a:cubicBezTo>
                  <a:pt x="9180" y="9"/>
                  <a:pt x="9259" y="131"/>
                  <a:pt x="9258" y="178"/>
                </a:cubicBezTo>
                <a:lnTo>
                  <a:pt x="9259" y="178"/>
                </a:lnTo>
                <a:cubicBezTo>
                  <a:pt x="9260" y="93"/>
                  <a:pt x="9375" y="7"/>
                  <a:pt x="9436" y="10"/>
                </a:cubicBezTo>
                <a:lnTo>
                  <a:pt x="9440" y="10"/>
                </a:lnTo>
                <a:lnTo>
                  <a:pt x="9444" y="10"/>
                </a:lnTo>
                <a:lnTo>
                  <a:pt x="9448" y="10"/>
                </a:lnTo>
                <a:lnTo>
                  <a:pt x="9452" y="10"/>
                </a:lnTo>
                <a:lnTo>
                  <a:pt x="9457" y="10"/>
                </a:lnTo>
                <a:lnTo>
                  <a:pt x="9462" y="10"/>
                </a:lnTo>
                <a:lnTo>
                  <a:pt x="9467" y="10"/>
                </a:lnTo>
                <a:lnTo>
                  <a:pt x="9471" y="10"/>
                </a:lnTo>
                <a:cubicBezTo>
                  <a:pt x="9568" y="9"/>
                  <a:pt x="9647" y="131"/>
                  <a:pt x="9645" y="178"/>
                </a:cubicBezTo>
                <a:lnTo>
                  <a:pt x="9646" y="178"/>
                </a:lnTo>
                <a:cubicBezTo>
                  <a:pt x="9647" y="93"/>
                  <a:pt x="9762" y="7"/>
                  <a:pt x="9824" y="10"/>
                </a:cubicBezTo>
                <a:lnTo>
                  <a:pt x="9827" y="10"/>
                </a:lnTo>
                <a:lnTo>
                  <a:pt x="9831" y="10"/>
                </a:lnTo>
                <a:lnTo>
                  <a:pt x="9835" y="10"/>
                </a:lnTo>
                <a:lnTo>
                  <a:pt x="9840" y="10"/>
                </a:lnTo>
                <a:lnTo>
                  <a:pt x="9844" y="10"/>
                </a:lnTo>
                <a:lnTo>
                  <a:pt x="9849" y="10"/>
                </a:lnTo>
                <a:lnTo>
                  <a:pt x="9854" y="10"/>
                </a:lnTo>
                <a:lnTo>
                  <a:pt x="9859" y="10"/>
                </a:lnTo>
                <a:cubicBezTo>
                  <a:pt x="9955" y="9"/>
                  <a:pt x="10034" y="131"/>
                  <a:pt x="10033" y="178"/>
                </a:cubicBezTo>
                <a:lnTo>
                  <a:pt x="10034" y="178"/>
                </a:lnTo>
                <a:cubicBezTo>
                  <a:pt x="10034" y="93"/>
                  <a:pt x="10149" y="7"/>
                  <a:pt x="10211" y="10"/>
                </a:cubicBezTo>
                <a:lnTo>
                  <a:pt x="10214" y="10"/>
                </a:lnTo>
                <a:lnTo>
                  <a:pt x="10218" y="10"/>
                </a:lnTo>
                <a:lnTo>
                  <a:pt x="10222" y="10"/>
                </a:lnTo>
                <a:lnTo>
                  <a:pt x="10227" y="10"/>
                </a:lnTo>
                <a:lnTo>
                  <a:pt x="10232" y="10"/>
                </a:lnTo>
                <a:lnTo>
                  <a:pt x="10236" y="10"/>
                </a:lnTo>
                <a:lnTo>
                  <a:pt x="10241" y="10"/>
                </a:lnTo>
                <a:lnTo>
                  <a:pt x="10246" y="10"/>
                </a:lnTo>
                <a:cubicBezTo>
                  <a:pt x="10342" y="9"/>
                  <a:pt x="10421" y="131"/>
                  <a:pt x="10420" y="178"/>
                </a:cubicBezTo>
                <a:lnTo>
                  <a:pt x="10421" y="178"/>
                </a:lnTo>
                <a:cubicBezTo>
                  <a:pt x="10422" y="93"/>
                  <a:pt x="10536" y="7"/>
                  <a:pt x="10598" y="10"/>
                </a:cubicBezTo>
                <a:lnTo>
                  <a:pt x="10602" y="10"/>
                </a:lnTo>
                <a:lnTo>
                  <a:pt x="10605" y="10"/>
                </a:lnTo>
                <a:lnTo>
                  <a:pt x="10610" y="10"/>
                </a:lnTo>
                <a:lnTo>
                  <a:pt x="10614" y="10"/>
                </a:lnTo>
                <a:lnTo>
                  <a:pt x="10619" y="10"/>
                </a:lnTo>
                <a:lnTo>
                  <a:pt x="10624" y="10"/>
                </a:lnTo>
                <a:lnTo>
                  <a:pt x="10628" y="10"/>
                </a:lnTo>
                <a:lnTo>
                  <a:pt x="10633" y="10"/>
                </a:lnTo>
                <a:cubicBezTo>
                  <a:pt x="10729" y="9"/>
                  <a:pt x="10808" y="131"/>
                  <a:pt x="10807" y="178"/>
                </a:cubicBezTo>
                <a:lnTo>
                  <a:pt x="10808" y="178"/>
                </a:lnTo>
                <a:cubicBezTo>
                  <a:pt x="10809" y="93"/>
                  <a:pt x="10924" y="7"/>
                  <a:pt x="10985" y="10"/>
                </a:cubicBezTo>
                <a:lnTo>
                  <a:pt x="10989" y="10"/>
                </a:lnTo>
                <a:lnTo>
                  <a:pt x="10993" y="10"/>
                </a:lnTo>
                <a:lnTo>
                  <a:pt x="10997" y="10"/>
                </a:lnTo>
                <a:lnTo>
                  <a:pt x="11001" y="10"/>
                </a:lnTo>
                <a:lnTo>
                  <a:pt x="11006" y="10"/>
                </a:lnTo>
                <a:lnTo>
                  <a:pt x="11011" y="10"/>
                </a:lnTo>
                <a:lnTo>
                  <a:pt x="11016" y="10"/>
                </a:lnTo>
                <a:lnTo>
                  <a:pt x="11020" y="10"/>
                </a:lnTo>
                <a:cubicBezTo>
                  <a:pt x="11117" y="9"/>
                  <a:pt x="11196" y="131"/>
                  <a:pt x="11194" y="178"/>
                </a:cubicBezTo>
                <a:lnTo>
                  <a:pt x="11195" y="178"/>
                </a:lnTo>
                <a:cubicBezTo>
                  <a:pt x="11196" y="93"/>
                  <a:pt x="11311" y="7"/>
                  <a:pt x="11373" y="10"/>
                </a:cubicBezTo>
                <a:lnTo>
                  <a:pt x="11376" y="10"/>
                </a:lnTo>
                <a:lnTo>
                  <a:pt x="11380" y="10"/>
                </a:lnTo>
                <a:lnTo>
                  <a:pt x="11384" y="10"/>
                </a:lnTo>
                <a:lnTo>
                  <a:pt x="11389" y="10"/>
                </a:lnTo>
                <a:lnTo>
                  <a:pt x="11393" y="10"/>
                </a:lnTo>
                <a:lnTo>
                  <a:pt x="11398" y="10"/>
                </a:lnTo>
                <a:lnTo>
                  <a:pt x="11403" y="10"/>
                </a:lnTo>
                <a:lnTo>
                  <a:pt x="11408" y="10"/>
                </a:lnTo>
                <a:cubicBezTo>
                  <a:pt x="11504" y="9"/>
                  <a:pt x="11583" y="131"/>
                  <a:pt x="11582" y="178"/>
                </a:cubicBezTo>
                <a:lnTo>
                  <a:pt x="11583" y="178"/>
                </a:lnTo>
                <a:cubicBezTo>
                  <a:pt x="11583" y="93"/>
                  <a:pt x="11698" y="7"/>
                  <a:pt x="11760" y="10"/>
                </a:cubicBezTo>
                <a:lnTo>
                  <a:pt x="11763" y="10"/>
                </a:lnTo>
                <a:lnTo>
                  <a:pt x="11767" y="10"/>
                </a:lnTo>
                <a:lnTo>
                  <a:pt x="11771" y="10"/>
                </a:lnTo>
                <a:lnTo>
                  <a:pt x="11776" y="10"/>
                </a:lnTo>
                <a:lnTo>
                  <a:pt x="11781" y="10"/>
                </a:lnTo>
                <a:lnTo>
                  <a:pt x="11785" y="10"/>
                </a:lnTo>
                <a:lnTo>
                  <a:pt x="11790" y="10"/>
                </a:lnTo>
                <a:lnTo>
                  <a:pt x="11795" y="10"/>
                </a:lnTo>
                <a:cubicBezTo>
                  <a:pt x="11891" y="9"/>
                  <a:pt x="11970" y="131"/>
                  <a:pt x="11969" y="178"/>
                </a:cubicBezTo>
                <a:lnTo>
                  <a:pt x="11970" y="178"/>
                </a:lnTo>
                <a:cubicBezTo>
                  <a:pt x="11971" y="93"/>
                  <a:pt x="12085" y="7"/>
                  <a:pt x="12147" y="10"/>
                </a:cubicBezTo>
                <a:lnTo>
                  <a:pt x="12151" y="10"/>
                </a:lnTo>
                <a:lnTo>
                  <a:pt x="12154" y="10"/>
                </a:lnTo>
                <a:lnTo>
                  <a:pt x="12159" y="10"/>
                </a:lnTo>
                <a:lnTo>
                  <a:pt x="12163" y="10"/>
                </a:lnTo>
                <a:lnTo>
                  <a:pt x="12168" y="10"/>
                </a:lnTo>
                <a:lnTo>
                  <a:pt x="12173" y="10"/>
                </a:lnTo>
                <a:lnTo>
                  <a:pt x="12177" y="10"/>
                </a:lnTo>
                <a:lnTo>
                  <a:pt x="12182" y="10"/>
                </a:lnTo>
                <a:cubicBezTo>
                  <a:pt x="12278" y="9"/>
                  <a:pt x="12357" y="131"/>
                  <a:pt x="12356" y="178"/>
                </a:cubicBezTo>
                <a:lnTo>
                  <a:pt x="12357" y="178"/>
                </a:lnTo>
                <a:cubicBezTo>
                  <a:pt x="12358" y="93"/>
                  <a:pt x="12473" y="7"/>
                  <a:pt x="12534" y="10"/>
                </a:cubicBezTo>
                <a:lnTo>
                  <a:pt x="12538" y="10"/>
                </a:lnTo>
                <a:lnTo>
                  <a:pt x="12542" y="10"/>
                </a:lnTo>
                <a:lnTo>
                  <a:pt x="12546" y="10"/>
                </a:lnTo>
                <a:lnTo>
                  <a:pt x="12550" y="10"/>
                </a:lnTo>
                <a:lnTo>
                  <a:pt x="12555" y="10"/>
                </a:lnTo>
                <a:lnTo>
                  <a:pt x="12560" y="10"/>
                </a:lnTo>
                <a:lnTo>
                  <a:pt x="12565" y="10"/>
                </a:lnTo>
                <a:lnTo>
                  <a:pt x="12569" y="10"/>
                </a:lnTo>
                <a:cubicBezTo>
                  <a:pt x="12666" y="9"/>
                  <a:pt x="12745" y="131"/>
                  <a:pt x="12743" y="178"/>
                </a:cubicBezTo>
                <a:lnTo>
                  <a:pt x="12744" y="178"/>
                </a:lnTo>
                <a:cubicBezTo>
                  <a:pt x="12745" y="93"/>
                  <a:pt x="12860" y="7"/>
                  <a:pt x="12922" y="10"/>
                </a:cubicBezTo>
                <a:lnTo>
                  <a:pt x="12925" y="10"/>
                </a:lnTo>
                <a:lnTo>
                  <a:pt x="12929" y="10"/>
                </a:lnTo>
                <a:lnTo>
                  <a:pt x="12933" y="10"/>
                </a:lnTo>
                <a:lnTo>
                  <a:pt x="12938" y="10"/>
                </a:lnTo>
                <a:lnTo>
                  <a:pt x="12942" y="10"/>
                </a:lnTo>
                <a:lnTo>
                  <a:pt x="12947" y="10"/>
                </a:lnTo>
                <a:lnTo>
                  <a:pt x="12952" y="10"/>
                </a:lnTo>
                <a:lnTo>
                  <a:pt x="12957" y="10"/>
                </a:lnTo>
                <a:cubicBezTo>
                  <a:pt x="13053" y="9"/>
                  <a:pt x="13132" y="131"/>
                  <a:pt x="13131" y="178"/>
                </a:cubicBezTo>
                <a:lnTo>
                  <a:pt x="13132" y="178"/>
                </a:lnTo>
                <a:cubicBezTo>
                  <a:pt x="13132" y="93"/>
                  <a:pt x="13247" y="7"/>
                  <a:pt x="13309" y="10"/>
                </a:cubicBezTo>
                <a:lnTo>
                  <a:pt x="13312" y="10"/>
                </a:lnTo>
                <a:lnTo>
                  <a:pt x="13316" y="10"/>
                </a:lnTo>
                <a:lnTo>
                  <a:pt x="13320" y="10"/>
                </a:lnTo>
                <a:lnTo>
                  <a:pt x="13325" y="10"/>
                </a:lnTo>
                <a:lnTo>
                  <a:pt x="13330" y="10"/>
                </a:lnTo>
                <a:lnTo>
                  <a:pt x="13334" y="10"/>
                </a:lnTo>
                <a:lnTo>
                  <a:pt x="13339" y="10"/>
                </a:lnTo>
                <a:lnTo>
                  <a:pt x="13344" y="10"/>
                </a:lnTo>
                <a:cubicBezTo>
                  <a:pt x="13440" y="9"/>
                  <a:pt x="13519" y="131"/>
                  <a:pt x="13518" y="178"/>
                </a:cubicBezTo>
                <a:lnTo>
                  <a:pt x="13519" y="178"/>
                </a:lnTo>
                <a:cubicBezTo>
                  <a:pt x="13520" y="93"/>
                  <a:pt x="13634" y="7"/>
                  <a:pt x="13696" y="10"/>
                </a:cubicBezTo>
                <a:lnTo>
                  <a:pt x="13700" y="10"/>
                </a:lnTo>
                <a:lnTo>
                  <a:pt x="13703" y="10"/>
                </a:lnTo>
                <a:lnTo>
                  <a:pt x="13708" y="10"/>
                </a:lnTo>
                <a:lnTo>
                  <a:pt x="13712" y="10"/>
                </a:lnTo>
                <a:lnTo>
                  <a:pt x="13717" y="10"/>
                </a:lnTo>
                <a:lnTo>
                  <a:pt x="13722" y="10"/>
                </a:lnTo>
                <a:lnTo>
                  <a:pt x="13726" y="10"/>
                </a:lnTo>
                <a:lnTo>
                  <a:pt x="13731" y="10"/>
                </a:lnTo>
                <a:cubicBezTo>
                  <a:pt x="13827" y="9"/>
                  <a:pt x="13906" y="131"/>
                  <a:pt x="13905" y="178"/>
                </a:cubicBezTo>
                <a:lnTo>
                  <a:pt x="13906" y="178"/>
                </a:lnTo>
                <a:cubicBezTo>
                  <a:pt x="13907" y="93"/>
                  <a:pt x="14022" y="7"/>
                  <a:pt x="14083" y="10"/>
                </a:cubicBezTo>
                <a:lnTo>
                  <a:pt x="14087" y="10"/>
                </a:lnTo>
                <a:lnTo>
                  <a:pt x="14091" y="10"/>
                </a:lnTo>
                <a:lnTo>
                  <a:pt x="14095" y="10"/>
                </a:lnTo>
                <a:lnTo>
                  <a:pt x="14099" y="10"/>
                </a:lnTo>
                <a:lnTo>
                  <a:pt x="14104" y="10"/>
                </a:lnTo>
                <a:lnTo>
                  <a:pt x="14109" y="10"/>
                </a:lnTo>
                <a:lnTo>
                  <a:pt x="14114" y="10"/>
                </a:lnTo>
                <a:lnTo>
                  <a:pt x="14118" y="10"/>
                </a:lnTo>
                <a:cubicBezTo>
                  <a:pt x="14215" y="9"/>
                  <a:pt x="14294" y="131"/>
                  <a:pt x="14292" y="178"/>
                </a:cubicBezTo>
                <a:lnTo>
                  <a:pt x="14293" y="178"/>
                </a:lnTo>
                <a:cubicBezTo>
                  <a:pt x="14294" y="93"/>
                  <a:pt x="14409" y="7"/>
                  <a:pt x="14471" y="10"/>
                </a:cubicBezTo>
                <a:lnTo>
                  <a:pt x="14474" y="10"/>
                </a:lnTo>
                <a:lnTo>
                  <a:pt x="14478" y="10"/>
                </a:lnTo>
                <a:lnTo>
                  <a:pt x="14482" y="10"/>
                </a:lnTo>
                <a:lnTo>
                  <a:pt x="14487" y="10"/>
                </a:lnTo>
                <a:lnTo>
                  <a:pt x="14491" y="10"/>
                </a:lnTo>
                <a:lnTo>
                  <a:pt x="14496" y="10"/>
                </a:lnTo>
                <a:lnTo>
                  <a:pt x="14501" y="10"/>
                </a:lnTo>
                <a:lnTo>
                  <a:pt x="14506" y="10"/>
                </a:lnTo>
                <a:cubicBezTo>
                  <a:pt x="14602" y="9"/>
                  <a:pt x="14681" y="131"/>
                  <a:pt x="14680" y="178"/>
                </a:cubicBezTo>
                <a:lnTo>
                  <a:pt x="14681" y="178"/>
                </a:lnTo>
                <a:cubicBezTo>
                  <a:pt x="14681" y="93"/>
                  <a:pt x="14796" y="7"/>
                  <a:pt x="14858" y="10"/>
                </a:cubicBezTo>
                <a:lnTo>
                  <a:pt x="14861" y="10"/>
                </a:lnTo>
                <a:lnTo>
                  <a:pt x="14865" y="10"/>
                </a:lnTo>
                <a:lnTo>
                  <a:pt x="14869" y="10"/>
                </a:lnTo>
                <a:lnTo>
                  <a:pt x="14874" y="10"/>
                </a:lnTo>
                <a:lnTo>
                  <a:pt x="14879" y="10"/>
                </a:lnTo>
                <a:lnTo>
                  <a:pt x="14883" y="10"/>
                </a:lnTo>
                <a:lnTo>
                  <a:pt x="14888" y="10"/>
                </a:lnTo>
                <a:lnTo>
                  <a:pt x="14893" y="10"/>
                </a:lnTo>
                <a:cubicBezTo>
                  <a:pt x="14989" y="9"/>
                  <a:pt x="15068" y="131"/>
                  <a:pt x="15067" y="178"/>
                </a:cubicBezTo>
                <a:lnTo>
                  <a:pt x="15068" y="178"/>
                </a:lnTo>
                <a:cubicBezTo>
                  <a:pt x="15069" y="93"/>
                  <a:pt x="15183" y="7"/>
                  <a:pt x="15245" y="10"/>
                </a:cubicBezTo>
                <a:lnTo>
                  <a:pt x="15249" y="10"/>
                </a:lnTo>
                <a:lnTo>
                  <a:pt x="15252" y="10"/>
                </a:lnTo>
                <a:lnTo>
                  <a:pt x="15257" y="10"/>
                </a:lnTo>
                <a:lnTo>
                  <a:pt x="15261" y="10"/>
                </a:lnTo>
                <a:lnTo>
                  <a:pt x="15266" y="10"/>
                </a:lnTo>
                <a:lnTo>
                  <a:pt x="15271" y="10"/>
                </a:lnTo>
                <a:lnTo>
                  <a:pt x="15275" y="10"/>
                </a:lnTo>
                <a:lnTo>
                  <a:pt x="15280" y="10"/>
                </a:lnTo>
                <a:cubicBezTo>
                  <a:pt x="15376" y="9"/>
                  <a:pt x="15455" y="131"/>
                  <a:pt x="15454" y="178"/>
                </a:cubicBezTo>
                <a:lnTo>
                  <a:pt x="15455" y="178"/>
                </a:lnTo>
                <a:cubicBezTo>
                  <a:pt x="15456" y="93"/>
                  <a:pt x="15571" y="7"/>
                  <a:pt x="15632" y="10"/>
                </a:cubicBezTo>
                <a:lnTo>
                  <a:pt x="15636" y="10"/>
                </a:lnTo>
                <a:lnTo>
                  <a:pt x="15640" y="10"/>
                </a:lnTo>
                <a:lnTo>
                  <a:pt x="15644" y="10"/>
                </a:lnTo>
                <a:lnTo>
                  <a:pt x="15648" y="10"/>
                </a:lnTo>
                <a:lnTo>
                  <a:pt x="15653" y="10"/>
                </a:lnTo>
                <a:lnTo>
                  <a:pt x="15658" y="10"/>
                </a:lnTo>
                <a:lnTo>
                  <a:pt x="15663" y="10"/>
                </a:lnTo>
                <a:lnTo>
                  <a:pt x="15667" y="10"/>
                </a:lnTo>
                <a:cubicBezTo>
                  <a:pt x="15764" y="9"/>
                  <a:pt x="15843" y="131"/>
                  <a:pt x="15841" y="178"/>
                </a:cubicBezTo>
                <a:lnTo>
                  <a:pt x="15842" y="178"/>
                </a:lnTo>
                <a:cubicBezTo>
                  <a:pt x="15843" y="93"/>
                  <a:pt x="15958" y="7"/>
                  <a:pt x="16020" y="10"/>
                </a:cubicBezTo>
                <a:lnTo>
                  <a:pt x="16023" y="10"/>
                </a:lnTo>
                <a:lnTo>
                  <a:pt x="16027" y="10"/>
                </a:lnTo>
                <a:lnTo>
                  <a:pt x="16031" y="10"/>
                </a:lnTo>
                <a:lnTo>
                  <a:pt x="16036" y="10"/>
                </a:lnTo>
                <a:lnTo>
                  <a:pt x="16040" y="10"/>
                </a:lnTo>
                <a:lnTo>
                  <a:pt x="16045" y="10"/>
                </a:lnTo>
                <a:lnTo>
                  <a:pt x="16050" y="10"/>
                </a:lnTo>
                <a:lnTo>
                  <a:pt x="16055" y="10"/>
                </a:lnTo>
                <a:cubicBezTo>
                  <a:pt x="16151" y="9"/>
                  <a:pt x="16230" y="131"/>
                  <a:pt x="16229" y="178"/>
                </a:cubicBezTo>
                <a:lnTo>
                  <a:pt x="16230" y="178"/>
                </a:lnTo>
                <a:cubicBezTo>
                  <a:pt x="16230" y="93"/>
                  <a:pt x="16345" y="7"/>
                  <a:pt x="16407" y="10"/>
                </a:cubicBezTo>
                <a:lnTo>
                  <a:pt x="16410" y="10"/>
                </a:lnTo>
                <a:lnTo>
                  <a:pt x="16414" y="10"/>
                </a:lnTo>
                <a:lnTo>
                  <a:pt x="16418" y="10"/>
                </a:lnTo>
                <a:lnTo>
                  <a:pt x="16423" y="10"/>
                </a:lnTo>
                <a:lnTo>
                  <a:pt x="16428" y="10"/>
                </a:lnTo>
                <a:lnTo>
                  <a:pt x="16432" y="10"/>
                </a:lnTo>
                <a:lnTo>
                  <a:pt x="16437" y="10"/>
                </a:lnTo>
                <a:lnTo>
                  <a:pt x="16442" y="10"/>
                </a:lnTo>
                <a:cubicBezTo>
                  <a:pt x="16538" y="9"/>
                  <a:pt x="16617" y="131"/>
                  <a:pt x="16616" y="178"/>
                </a:cubicBezTo>
                <a:lnTo>
                  <a:pt x="16617" y="178"/>
                </a:lnTo>
                <a:cubicBezTo>
                  <a:pt x="16618" y="93"/>
                  <a:pt x="16732" y="7"/>
                  <a:pt x="16794" y="10"/>
                </a:cubicBezTo>
                <a:lnTo>
                  <a:pt x="16798" y="10"/>
                </a:lnTo>
                <a:lnTo>
                  <a:pt x="16801" y="10"/>
                </a:lnTo>
                <a:lnTo>
                  <a:pt x="16806" y="10"/>
                </a:lnTo>
                <a:lnTo>
                  <a:pt x="16810" y="10"/>
                </a:lnTo>
                <a:lnTo>
                  <a:pt x="16815" y="10"/>
                </a:lnTo>
                <a:lnTo>
                  <a:pt x="16820" y="10"/>
                </a:lnTo>
                <a:lnTo>
                  <a:pt x="16824" y="10"/>
                </a:lnTo>
                <a:lnTo>
                  <a:pt x="16829" y="10"/>
                </a:lnTo>
                <a:cubicBezTo>
                  <a:pt x="16925" y="9"/>
                  <a:pt x="17004" y="131"/>
                  <a:pt x="17003" y="178"/>
                </a:cubicBezTo>
                <a:lnTo>
                  <a:pt x="17004" y="178"/>
                </a:lnTo>
                <a:cubicBezTo>
                  <a:pt x="17005" y="93"/>
                  <a:pt x="17120" y="7"/>
                  <a:pt x="17181" y="10"/>
                </a:cubicBezTo>
                <a:lnTo>
                  <a:pt x="17185" y="10"/>
                </a:lnTo>
                <a:lnTo>
                  <a:pt x="17189" y="10"/>
                </a:lnTo>
                <a:lnTo>
                  <a:pt x="17193" y="10"/>
                </a:lnTo>
                <a:lnTo>
                  <a:pt x="17197" y="10"/>
                </a:lnTo>
                <a:lnTo>
                  <a:pt x="17202" y="10"/>
                </a:lnTo>
                <a:lnTo>
                  <a:pt x="17207" y="10"/>
                </a:lnTo>
                <a:lnTo>
                  <a:pt x="17212" y="10"/>
                </a:lnTo>
                <a:lnTo>
                  <a:pt x="17216" y="10"/>
                </a:lnTo>
                <a:cubicBezTo>
                  <a:pt x="17313" y="9"/>
                  <a:pt x="17392" y="131"/>
                  <a:pt x="17390" y="178"/>
                </a:cubicBezTo>
                <a:lnTo>
                  <a:pt x="17391" y="178"/>
                </a:lnTo>
                <a:cubicBezTo>
                  <a:pt x="17392" y="93"/>
                  <a:pt x="17507" y="7"/>
                  <a:pt x="17569" y="10"/>
                </a:cubicBezTo>
                <a:lnTo>
                  <a:pt x="17572" y="10"/>
                </a:lnTo>
                <a:lnTo>
                  <a:pt x="17576" y="10"/>
                </a:lnTo>
                <a:lnTo>
                  <a:pt x="17580" y="10"/>
                </a:lnTo>
                <a:lnTo>
                  <a:pt x="17585" y="10"/>
                </a:lnTo>
                <a:lnTo>
                  <a:pt x="17589" y="10"/>
                </a:lnTo>
                <a:lnTo>
                  <a:pt x="17594" y="10"/>
                </a:lnTo>
                <a:lnTo>
                  <a:pt x="17599" y="10"/>
                </a:lnTo>
                <a:lnTo>
                  <a:pt x="17604" y="10"/>
                </a:lnTo>
                <a:cubicBezTo>
                  <a:pt x="17700" y="9"/>
                  <a:pt x="17779" y="131"/>
                  <a:pt x="17778" y="178"/>
                </a:cubicBezTo>
                <a:lnTo>
                  <a:pt x="17779" y="178"/>
                </a:lnTo>
                <a:cubicBezTo>
                  <a:pt x="17779" y="93"/>
                  <a:pt x="17894" y="7"/>
                  <a:pt x="17956" y="10"/>
                </a:cubicBezTo>
                <a:lnTo>
                  <a:pt x="17959" y="10"/>
                </a:lnTo>
                <a:lnTo>
                  <a:pt x="17963" y="10"/>
                </a:lnTo>
                <a:lnTo>
                  <a:pt x="17967" y="10"/>
                </a:lnTo>
                <a:lnTo>
                  <a:pt x="17972" y="10"/>
                </a:lnTo>
                <a:lnTo>
                  <a:pt x="17977" y="10"/>
                </a:lnTo>
                <a:lnTo>
                  <a:pt x="17981" y="10"/>
                </a:lnTo>
                <a:lnTo>
                  <a:pt x="17986" y="10"/>
                </a:lnTo>
                <a:lnTo>
                  <a:pt x="17991" y="10"/>
                </a:lnTo>
                <a:cubicBezTo>
                  <a:pt x="18087" y="9"/>
                  <a:pt x="18166" y="131"/>
                  <a:pt x="18165" y="178"/>
                </a:cubicBezTo>
                <a:lnTo>
                  <a:pt x="18166" y="178"/>
                </a:lnTo>
                <a:cubicBezTo>
                  <a:pt x="18167" y="93"/>
                  <a:pt x="18281" y="7"/>
                  <a:pt x="18343" y="10"/>
                </a:cubicBezTo>
                <a:lnTo>
                  <a:pt x="18347" y="10"/>
                </a:lnTo>
                <a:lnTo>
                  <a:pt x="18350" y="10"/>
                </a:lnTo>
                <a:lnTo>
                  <a:pt x="18355" y="10"/>
                </a:lnTo>
                <a:lnTo>
                  <a:pt x="18359" y="10"/>
                </a:lnTo>
                <a:lnTo>
                  <a:pt x="18364" y="10"/>
                </a:lnTo>
                <a:lnTo>
                  <a:pt x="18369" y="10"/>
                </a:lnTo>
                <a:lnTo>
                  <a:pt x="18373" y="10"/>
                </a:lnTo>
                <a:lnTo>
                  <a:pt x="18378" y="10"/>
                </a:lnTo>
                <a:cubicBezTo>
                  <a:pt x="18474" y="9"/>
                  <a:pt x="18553" y="131"/>
                  <a:pt x="18552" y="178"/>
                </a:cubicBezTo>
                <a:lnTo>
                  <a:pt x="18553" y="178"/>
                </a:lnTo>
                <a:cubicBezTo>
                  <a:pt x="18554" y="93"/>
                  <a:pt x="18669" y="7"/>
                  <a:pt x="18730" y="10"/>
                </a:cubicBezTo>
                <a:lnTo>
                  <a:pt x="18734" y="10"/>
                </a:lnTo>
                <a:lnTo>
                  <a:pt x="18738" y="10"/>
                </a:lnTo>
                <a:lnTo>
                  <a:pt x="18742" y="10"/>
                </a:lnTo>
                <a:lnTo>
                  <a:pt x="18746" y="10"/>
                </a:lnTo>
                <a:lnTo>
                  <a:pt x="18750" y="10"/>
                </a:lnTo>
                <a:lnTo>
                  <a:pt x="18754" y="10"/>
                </a:lnTo>
                <a:lnTo>
                  <a:pt x="18758" y="10"/>
                </a:lnTo>
                <a:cubicBezTo>
                  <a:pt x="18840" y="8"/>
                  <a:pt x="18919" y="95"/>
                  <a:pt x="18929" y="138"/>
                </a:cubicBezTo>
                <a:cubicBezTo>
                  <a:pt x="18944" y="58"/>
                  <a:pt x="19050" y="-2"/>
                  <a:pt x="19105" y="0"/>
                </a:cubicBezTo>
                <a:lnTo>
                  <a:pt x="19115" y="0"/>
                </a:lnTo>
                <a:lnTo>
                  <a:pt x="19120" y="0"/>
                </a:lnTo>
                <a:lnTo>
                  <a:pt x="19121" y="0"/>
                </a:lnTo>
                <a:lnTo>
                  <a:pt x="19123" y="0"/>
                </a:lnTo>
                <a:lnTo>
                  <a:pt x="19124" y="0"/>
                </a:lnTo>
                <a:lnTo>
                  <a:pt x="19125" y="0"/>
                </a:lnTo>
                <a:cubicBezTo>
                  <a:pt x="19155" y="0"/>
                  <a:pt x="19196" y="16"/>
                  <a:pt x="19204" y="22"/>
                </a:cubicBezTo>
                <a:lnTo>
                  <a:pt x="19204" y="785"/>
                </a:lnTo>
                <a:lnTo>
                  <a:pt x="0" y="785"/>
                </a:lnTo>
                <a:lnTo>
                  <a:pt x="0" y="93"/>
                </a:lnTo>
                <a:close/>
              </a:path>
            </a:pathLst>
          </a:custGeom>
          <a:solidFill>
            <a:schemeClr val="accent2"/>
          </a:soli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pic>
        <p:nvPicPr>
          <p:cNvPr id="22" name="图片 21" descr="资源 27-8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5"/>
          <a:srcRect/>
          <a:stretch>
            <a:fillRect/>
          </a:stretch>
        </p:blipFill>
        <p:spPr>
          <a:xfrm>
            <a:off x="2428240" y="2404745"/>
            <a:ext cx="1610360" cy="3161030"/>
          </a:xfrm>
          <a:prstGeom prst="rect">
            <a:avLst/>
          </a:prstGeom>
        </p:spPr>
      </p:pic>
      <p:pic>
        <p:nvPicPr>
          <p:cNvPr id="21" name="图片 20" descr="资源 8-8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r:embed="rId17">
            <a:lum bright="6000" contrast="-6000"/>
          </a:blip>
          <a:stretch>
            <a:fillRect/>
          </a:stretch>
        </p:blipFill>
        <p:spPr>
          <a:xfrm>
            <a:off x="287020" y="3067050"/>
            <a:ext cx="2611120" cy="341820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8"/>
            </p:custDataLst>
          </p:nvPr>
        </p:nvSpPr>
        <p:spPr>
          <a:xfrm>
            <a:off x="3734435" y="1278255"/>
            <a:ext cx="8132445" cy="4004945"/>
          </a:xfrm>
        </p:spPr>
        <p:txBody>
          <a:bodyPr wrap="square" anchor="ctr" anchorCtr="0">
            <a:normAutofit/>
          </a:bodyPr>
          <a:lstStyle>
            <a:lvl1pPr algn="ctr">
              <a:lnSpc>
                <a:spcPct val="100000"/>
              </a:lnSpc>
              <a:defRPr sz="9500" b="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/>
              <a:t>单击此处编辑</a:t>
            </a:r>
            <a:br>
              <a:rPr lang="zh-CN" altLang="en-US" dirty="0"/>
            </a:br>
            <a:r>
              <a:rPr lang="zh-CN" altLang="en-US" dirty="0"/>
              <a:t>母版标题样式</a:t>
            </a:r>
            <a:endParaRPr lang="zh-CN" altLang="en-US" dirty="0"/>
          </a:p>
        </p:txBody>
      </p:sp>
      <p:pic>
        <p:nvPicPr>
          <p:cNvPr id="9" name="图片 8" descr="资源 28"/>
          <p:cNvPicPr>
            <a:picLocks noChangeAspect="1"/>
          </p:cNvPicPr>
          <p:nvPr userDrawn="1"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36764"/>
          <a:stretch>
            <a:fillRect/>
          </a:stretch>
        </p:blipFill>
        <p:spPr>
          <a:xfrm>
            <a:off x="10160" y="541655"/>
            <a:ext cx="1022350" cy="7086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610" h="1116">
                <a:moveTo>
                  <a:pt x="0" y="0"/>
                </a:moveTo>
                <a:lnTo>
                  <a:pt x="1610" y="0"/>
                </a:lnTo>
                <a:lnTo>
                  <a:pt x="1610" y="1116"/>
                </a:lnTo>
                <a:lnTo>
                  <a:pt x="0" y="1116"/>
                </a:lnTo>
                <a:lnTo>
                  <a:pt x="0" y="0"/>
                </a:lnTo>
                <a:close/>
              </a:path>
            </a:pathLst>
          </a:cu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8" Type="http://schemas.openxmlformats.org/officeDocument/2006/relationships/theme" Target="../theme/theme2.xml"/><Relationship Id="rId37" Type="http://schemas.openxmlformats.org/officeDocument/2006/relationships/tags" Target="../tags/tag128.xml"/><Relationship Id="rId36" Type="http://schemas.openxmlformats.org/officeDocument/2006/relationships/tags" Target="../tags/tag127.xml"/><Relationship Id="rId35" Type="http://schemas.openxmlformats.org/officeDocument/2006/relationships/tags" Target="../tags/tag126.xml"/><Relationship Id="rId34" Type="http://schemas.openxmlformats.org/officeDocument/2006/relationships/tags" Target="../tags/tag125.xml"/><Relationship Id="rId33" Type="http://schemas.openxmlformats.org/officeDocument/2006/relationships/tags" Target="../tags/tag124.xml"/><Relationship Id="rId32" Type="http://schemas.openxmlformats.org/officeDocument/2006/relationships/tags" Target="../tags/tag123.xml"/><Relationship Id="rId31" Type="http://schemas.openxmlformats.org/officeDocument/2006/relationships/tags" Target="../tags/tag122.xml"/><Relationship Id="rId30" Type="http://schemas.openxmlformats.org/officeDocument/2006/relationships/tags" Target="../tags/tag121.xml"/><Relationship Id="rId3" Type="http://schemas.openxmlformats.org/officeDocument/2006/relationships/slideLayout" Target="../slideLayouts/slideLayout13.xml"/><Relationship Id="rId29" Type="http://schemas.openxmlformats.org/officeDocument/2006/relationships/image" Target="../media/image33.svg"/><Relationship Id="rId28" Type="http://schemas.openxmlformats.org/officeDocument/2006/relationships/image" Target="../media/image23.png"/><Relationship Id="rId27" Type="http://schemas.openxmlformats.org/officeDocument/2006/relationships/tags" Target="../tags/tag120.xml"/><Relationship Id="rId26" Type="http://schemas.openxmlformats.org/officeDocument/2006/relationships/image" Target="../media/image14.svg"/><Relationship Id="rId25" Type="http://schemas.openxmlformats.org/officeDocument/2006/relationships/tags" Target="../tags/tag119.xml"/><Relationship Id="rId24" Type="http://schemas.openxmlformats.org/officeDocument/2006/relationships/tags" Target="../tags/tag118.xml"/><Relationship Id="rId23" Type="http://schemas.openxmlformats.org/officeDocument/2006/relationships/image" Target="../media/image32.svg"/><Relationship Id="rId22" Type="http://schemas.openxmlformats.org/officeDocument/2006/relationships/image" Target="../media/image15.png"/><Relationship Id="rId21" Type="http://schemas.openxmlformats.org/officeDocument/2006/relationships/tags" Target="../tags/tag117.xml"/><Relationship Id="rId20" Type="http://schemas.openxmlformats.org/officeDocument/2006/relationships/image" Target="../media/image11.svg"/><Relationship Id="rId2" Type="http://schemas.openxmlformats.org/officeDocument/2006/relationships/slideLayout" Target="../slideLayouts/slideLayout12.xml"/><Relationship Id="rId19" Type="http://schemas.openxmlformats.org/officeDocument/2006/relationships/image" Target="../media/image10.png"/><Relationship Id="rId18" Type="http://schemas.openxmlformats.org/officeDocument/2006/relationships/tags" Target="../tags/tag116.xml"/><Relationship Id="rId17" Type="http://schemas.openxmlformats.org/officeDocument/2006/relationships/image" Target="../media/image3.svg"/><Relationship Id="rId16" Type="http://schemas.openxmlformats.org/officeDocument/2006/relationships/image" Target="../media/image2.png"/><Relationship Id="rId15" Type="http://schemas.openxmlformats.org/officeDocument/2006/relationships/tags" Target="../tags/tag115.xml"/><Relationship Id="rId14" Type="http://schemas.openxmlformats.org/officeDocument/2006/relationships/image" Target="../media/image8.png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52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4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6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8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8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10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82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2"/>
            </p:custDataLst>
          </p:nvPr>
        </p:nvSpPr>
        <p:spPr>
          <a:xfrm>
            <a:off x="635" y="1270"/>
            <a:ext cx="12192635" cy="68573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资源 40-8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alphaModFix amt="20000"/>
          </a:blip>
          <a:stretch>
            <a:fillRect/>
          </a:stretch>
        </p:blipFill>
        <p:spPr>
          <a:xfrm flipH="1">
            <a:off x="158115" y="469265"/>
            <a:ext cx="11877675" cy="5651500"/>
          </a:xfrm>
          <a:prstGeom prst="rect">
            <a:avLst/>
          </a:prstGeom>
        </p:spPr>
      </p:pic>
      <p:pic>
        <p:nvPicPr>
          <p:cNvPr id="101" name="图片 100" descr="资源 28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492740" y="349250"/>
            <a:ext cx="1616710" cy="708660"/>
          </a:xfrm>
          <a:prstGeom prst="rect">
            <a:avLst/>
          </a:prstGeom>
        </p:spPr>
      </p:pic>
      <p:pic>
        <p:nvPicPr>
          <p:cNvPr id="89" name="图片 88" descr="资源 8"/>
          <p:cNvPicPr>
            <a:picLocks noChangeAspect="1"/>
          </p:cNvPicPr>
          <p:nvPr userDrawn="1"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 flipH="1">
            <a:off x="11791172" y="6566590"/>
            <a:ext cx="372834" cy="248865"/>
          </a:xfrm>
          <a:prstGeom prst="rect">
            <a:avLst/>
          </a:prstGeom>
        </p:spPr>
      </p:pic>
      <p:pic>
        <p:nvPicPr>
          <p:cNvPr id="90" name="图片 89" descr="资源 7"/>
          <p:cNvPicPr>
            <a:picLocks noChangeAspect="1"/>
          </p:cNvPicPr>
          <p:nvPr userDrawn="1"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 flipH="1">
            <a:off x="11735771" y="6228080"/>
            <a:ext cx="453689" cy="397381"/>
          </a:xfrm>
          <a:prstGeom prst="rect">
            <a:avLst/>
          </a:prstGeom>
        </p:spPr>
      </p:pic>
      <p:sp>
        <p:nvSpPr>
          <p:cNvPr id="91" name="椭圆 90"/>
          <p:cNvSpPr/>
          <p:nvPr userDrawn="1">
            <p:custDataLst>
              <p:tags r:id="rId24"/>
            </p:custDataLst>
          </p:nvPr>
        </p:nvSpPr>
        <p:spPr>
          <a:xfrm flipH="1">
            <a:off x="11864241" y="6339133"/>
            <a:ext cx="196449" cy="17554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5" name="图片 84" descr="资源 8"/>
          <p:cNvPicPr>
            <a:picLocks noChangeAspect="1"/>
          </p:cNvPicPr>
          <p:nvPr userDrawn="1">
            <p:custDataLst>
              <p:tags r:id="rId25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1161876" y="6429511"/>
            <a:ext cx="574394" cy="429124"/>
          </a:xfrm>
          <a:prstGeom prst="rect">
            <a:avLst/>
          </a:prstGeom>
        </p:spPr>
      </p:pic>
      <p:pic>
        <p:nvPicPr>
          <p:cNvPr id="83" name="图片 82" descr="资源 7"/>
          <p:cNvPicPr>
            <a:picLocks noChangeAspect="1"/>
          </p:cNvPicPr>
          <p:nvPr userDrawn="1"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11122660" y="5845810"/>
            <a:ext cx="698961" cy="685214"/>
          </a:xfrm>
          <a:prstGeom prst="rect">
            <a:avLst/>
          </a:prstGeom>
        </p:spPr>
      </p:pic>
      <p:sp>
        <p:nvSpPr>
          <p:cNvPr id="86" name="椭圆 85"/>
          <p:cNvSpPr/>
          <p:nvPr userDrawn="1">
            <p:custDataLst>
              <p:tags r:id="rId30"/>
            </p:custDataLst>
          </p:nvPr>
        </p:nvSpPr>
        <p:spPr>
          <a:xfrm>
            <a:off x="11321045" y="6037301"/>
            <a:ext cx="302653" cy="30269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31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2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3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汉仪粗圆简" panose="02010600000101010101" charset="-122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4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汉仪粗圆简" panose="0201060000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5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汉仪粗圆简" panose="02010600000101010101" charset="-122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片 8" descr="资源 28"/>
          <p:cNvPicPr>
            <a:picLocks noChangeAspect="1"/>
          </p:cNvPicPr>
          <p:nvPr userDrawn="1">
            <p:custDataLst>
              <p:tags r:id="rId36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36764"/>
          <a:stretch>
            <a:fillRect/>
          </a:stretch>
        </p:blipFill>
        <p:spPr>
          <a:xfrm>
            <a:off x="-2540" y="4179570"/>
            <a:ext cx="1022350" cy="7086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610" h="1116">
                <a:moveTo>
                  <a:pt x="0" y="0"/>
                </a:moveTo>
                <a:lnTo>
                  <a:pt x="1610" y="0"/>
                </a:lnTo>
                <a:lnTo>
                  <a:pt x="1610" y="1116"/>
                </a:lnTo>
                <a:lnTo>
                  <a:pt x="0" y="1116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1" name="KSO_TEMPLATE" hidden="1"/>
          <p:cNvSpPr/>
          <p:nvPr userDrawn="1">
            <p:custDataLst>
              <p:tags r:id="rId3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accent1">
              <a:lumMod val="50000"/>
            </a:schemeClr>
          </a:solidFill>
          <a:latin typeface="+mn-ea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accent1">
              <a:lumMod val="50000"/>
            </a:schemeClr>
          </a:solidFill>
          <a:latin typeface="+mn-ea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accent1">
              <a:lumMod val="50000"/>
            </a:schemeClr>
          </a:solidFill>
          <a:latin typeface="+mn-ea"/>
          <a:ea typeface="+mn-ea"/>
          <a:cs typeface="+mn-cs"/>
          <a:sym typeface="汉仪粗圆简" panose="02010600000101010101" charset="-122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accent1">
              <a:lumMod val="50000"/>
            </a:schemeClr>
          </a:solidFill>
          <a:latin typeface="+mn-ea"/>
          <a:ea typeface="+mn-ea"/>
          <a:cs typeface="+mn-cs"/>
          <a:sym typeface="汉仪粗圆简" panose="02010600000101010101" charset="-122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accent1">
              <a:lumMod val="50000"/>
            </a:schemeClr>
          </a:solidFill>
          <a:latin typeface="+mn-ea"/>
          <a:ea typeface="+mn-ea"/>
          <a:cs typeface="+mn-cs"/>
          <a:sym typeface="汉仪粗圆简" panose="02010600000101010101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1.xml"/><Relationship Id="rId4" Type="http://schemas.openxmlformats.org/officeDocument/2006/relationships/tags" Target="../tags/tag132.xml"/><Relationship Id="rId3" Type="http://schemas.openxmlformats.org/officeDocument/2006/relationships/tags" Target="../tags/tag131.xml"/><Relationship Id="rId2" Type="http://schemas.openxmlformats.org/officeDocument/2006/relationships/tags" Target="../tags/tag130.xml"/><Relationship Id="rId1" Type="http://schemas.openxmlformats.org/officeDocument/2006/relationships/tags" Target="../tags/tag129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41.xml"/><Relationship Id="rId8" Type="http://schemas.openxmlformats.org/officeDocument/2006/relationships/tags" Target="../tags/tag140.xml"/><Relationship Id="rId7" Type="http://schemas.openxmlformats.org/officeDocument/2006/relationships/tags" Target="../tags/tag139.xml"/><Relationship Id="rId6" Type="http://schemas.openxmlformats.org/officeDocument/2006/relationships/tags" Target="../tags/tag138.xml"/><Relationship Id="rId5" Type="http://schemas.openxmlformats.org/officeDocument/2006/relationships/tags" Target="../tags/tag137.xml"/><Relationship Id="rId4" Type="http://schemas.openxmlformats.org/officeDocument/2006/relationships/tags" Target="../tags/tag136.xml"/><Relationship Id="rId3" Type="http://schemas.openxmlformats.org/officeDocument/2006/relationships/tags" Target="../tags/tag135.xml"/><Relationship Id="rId2" Type="http://schemas.openxmlformats.org/officeDocument/2006/relationships/tags" Target="../tags/tag134.xml"/><Relationship Id="rId13" Type="http://schemas.openxmlformats.org/officeDocument/2006/relationships/slideLayout" Target="../slideLayouts/slideLayout13.xml"/><Relationship Id="rId12" Type="http://schemas.openxmlformats.org/officeDocument/2006/relationships/tags" Target="../tags/tag144.xml"/><Relationship Id="rId11" Type="http://schemas.openxmlformats.org/officeDocument/2006/relationships/tags" Target="../tags/tag143.xml"/><Relationship Id="rId10" Type="http://schemas.openxmlformats.org/officeDocument/2006/relationships/tags" Target="../tags/tag142.xml"/><Relationship Id="rId1" Type="http://schemas.openxmlformats.org/officeDocument/2006/relationships/tags" Target="../tags/tag133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51.xml"/><Relationship Id="rId8" Type="http://schemas.openxmlformats.org/officeDocument/2006/relationships/image" Target="../media/image35.jpeg"/><Relationship Id="rId7" Type="http://schemas.openxmlformats.org/officeDocument/2006/relationships/tags" Target="../tags/tag150.xml"/><Relationship Id="rId6" Type="http://schemas.openxmlformats.org/officeDocument/2006/relationships/tags" Target="../tags/tag149.xml"/><Relationship Id="rId5" Type="http://schemas.openxmlformats.org/officeDocument/2006/relationships/image" Target="../media/image34.png"/><Relationship Id="rId4" Type="http://schemas.openxmlformats.org/officeDocument/2006/relationships/tags" Target="../tags/tag148.xml"/><Relationship Id="rId3" Type="http://schemas.openxmlformats.org/officeDocument/2006/relationships/tags" Target="../tags/tag147.xml"/><Relationship Id="rId2" Type="http://schemas.openxmlformats.org/officeDocument/2006/relationships/tags" Target="../tags/tag146.xml"/><Relationship Id="rId12" Type="http://schemas.openxmlformats.org/officeDocument/2006/relationships/notesSlide" Target="../notesSlides/notesSlide2.xml"/><Relationship Id="rId11" Type="http://schemas.openxmlformats.org/officeDocument/2006/relationships/slideLayout" Target="../slideLayouts/slideLayout12.xml"/><Relationship Id="rId10" Type="http://schemas.openxmlformats.org/officeDocument/2006/relationships/tags" Target="../tags/tag152.xml"/><Relationship Id="rId1" Type="http://schemas.openxmlformats.org/officeDocument/2006/relationships/tags" Target="../tags/tag145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36.png"/><Relationship Id="rId8" Type="http://schemas.openxmlformats.org/officeDocument/2006/relationships/tags" Target="../tags/tag159.xml"/><Relationship Id="rId7" Type="http://schemas.openxmlformats.org/officeDocument/2006/relationships/tags" Target="../tags/tag158.xml"/><Relationship Id="rId6" Type="http://schemas.openxmlformats.org/officeDocument/2006/relationships/tags" Target="../tags/tag157.xml"/><Relationship Id="rId5" Type="http://schemas.openxmlformats.org/officeDocument/2006/relationships/tags" Target="../tags/tag156.xml"/><Relationship Id="rId4" Type="http://schemas.openxmlformats.org/officeDocument/2006/relationships/tags" Target="../tags/tag155.xml"/><Relationship Id="rId3" Type="http://schemas.openxmlformats.org/officeDocument/2006/relationships/tags" Target="../tags/tag154.xml"/><Relationship Id="rId2" Type="http://schemas.openxmlformats.org/officeDocument/2006/relationships/image" Target="../media/image34.png"/><Relationship Id="rId12" Type="http://schemas.openxmlformats.org/officeDocument/2006/relationships/notesSlide" Target="../notesSlides/notesSlide3.xml"/><Relationship Id="rId11" Type="http://schemas.openxmlformats.org/officeDocument/2006/relationships/slideLayout" Target="../slideLayouts/slideLayout12.xml"/><Relationship Id="rId10" Type="http://schemas.openxmlformats.org/officeDocument/2006/relationships/tags" Target="../tags/tag160.xml"/><Relationship Id="rId1" Type="http://schemas.openxmlformats.org/officeDocument/2006/relationships/tags" Target="../tags/tag15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7" Type="http://schemas.openxmlformats.org/officeDocument/2006/relationships/tags" Target="../tags/tag167.xml"/><Relationship Id="rId6" Type="http://schemas.openxmlformats.org/officeDocument/2006/relationships/tags" Target="../tags/tag166.xml"/><Relationship Id="rId5" Type="http://schemas.openxmlformats.org/officeDocument/2006/relationships/tags" Target="../tags/tag165.xml"/><Relationship Id="rId4" Type="http://schemas.openxmlformats.org/officeDocument/2006/relationships/tags" Target="../tags/tag164.xml"/><Relationship Id="rId3" Type="http://schemas.openxmlformats.org/officeDocument/2006/relationships/tags" Target="../tags/tag163.xml"/><Relationship Id="rId2" Type="http://schemas.openxmlformats.org/officeDocument/2006/relationships/tags" Target="../tags/tag162.xml"/><Relationship Id="rId1" Type="http://schemas.openxmlformats.org/officeDocument/2006/relationships/tags" Target="../tags/tag161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75.xml"/><Relationship Id="rId8" Type="http://schemas.openxmlformats.org/officeDocument/2006/relationships/tags" Target="../tags/tag174.xml"/><Relationship Id="rId7" Type="http://schemas.openxmlformats.org/officeDocument/2006/relationships/image" Target="../media/image34.png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0" Type="http://schemas.openxmlformats.org/officeDocument/2006/relationships/slideLayout" Target="../slideLayouts/slideLayout12.xml"/><Relationship Id="rId1" Type="http://schemas.openxmlformats.org/officeDocument/2006/relationships/tags" Target="../tags/tag168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83.xml"/><Relationship Id="rId8" Type="http://schemas.openxmlformats.org/officeDocument/2006/relationships/tags" Target="../tags/tag182.xml"/><Relationship Id="rId7" Type="http://schemas.openxmlformats.org/officeDocument/2006/relationships/tags" Target="../tags/tag181.xml"/><Relationship Id="rId6" Type="http://schemas.openxmlformats.org/officeDocument/2006/relationships/image" Target="../media/image34.png"/><Relationship Id="rId5" Type="http://schemas.openxmlformats.org/officeDocument/2006/relationships/tags" Target="../tags/tag180.xml"/><Relationship Id="rId4" Type="http://schemas.openxmlformats.org/officeDocument/2006/relationships/tags" Target="../tags/tag179.xml"/><Relationship Id="rId3" Type="http://schemas.openxmlformats.org/officeDocument/2006/relationships/tags" Target="../tags/tag178.xml"/><Relationship Id="rId2" Type="http://schemas.openxmlformats.org/officeDocument/2006/relationships/tags" Target="../tags/tag177.xml"/><Relationship Id="rId10" Type="http://schemas.openxmlformats.org/officeDocument/2006/relationships/slideLayout" Target="../slideLayouts/slideLayout12.xml"/><Relationship Id="rId1" Type="http://schemas.openxmlformats.org/officeDocument/2006/relationships/tags" Target="../tags/tag176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37.png"/><Relationship Id="rId8" Type="http://schemas.openxmlformats.org/officeDocument/2006/relationships/tags" Target="../tags/tag190.xml"/><Relationship Id="rId7" Type="http://schemas.openxmlformats.org/officeDocument/2006/relationships/tags" Target="../tags/tag189.xml"/><Relationship Id="rId6" Type="http://schemas.openxmlformats.org/officeDocument/2006/relationships/image" Target="../media/image34.png"/><Relationship Id="rId5" Type="http://schemas.openxmlformats.org/officeDocument/2006/relationships/tags" Target="../tags/tag188.xml"/><Relationship Id="rId4" Type="http://schemas.openxmlformats.org/officeDocument/2006/relationships/tags" Target="../tags/tag187.xml"/><Relationship Id="rId3" Type="http://schemas.openxmlformats.org/officeDocument/2006/relationships/tags" Target="../tags/tag186.xml"/><Relationship Id="rId2" Type="http://schemas.openxmlformats.org/officeDocument/2006/relationships/tags" Target="../tags/tag185.xml"/><Relationship Id="rId12" Type="http://schemas.openxmlformats.org/officeDocument/2006/relationships/slideLayout" Target="../slideLayouts/slideLayout12.xml"/><Relationship Id="rId11" Type="http://schemas.openxmlformats.org/officeDocument/2006/relationships/tags" Target="../tags/tag192.xml"/><Relationship Id="rId10" Type="http://schemas.openxmlformats.org/officeDocument/2006/relationships/tags" Target="../tags/tag191.xml"/><Relationship Id="rId1" Type="http://schemas.openxmlformats.org/officeDocument/2006/relationships/tags" Target="../tags/tag184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00.xml"/><Relationship Id="rId8" Type="http://schemas.openxmlformats.org/officeDocument/2006/relationships/tags" Target="../tags/tag199.xml"/><Relationship Id="rId7" Type="http://schemas.openxmlformats.org/officeDocument/2006/relationships/tags" Target="../tags/tag198.xml"/><Relationship Id="rId6" Type="http://schemas.openxmlformats.org/officeDocument/2006/relationships/image" Target="../media/image34.png"/><Relationship Id="rId5" Type="http://schemas.openxmlformats.org/officeDocument/2006/relationships/tags" Target="../tags/tag197.xml"/><Relationship Id="rId4" Type="http://schemas.openxmlformats.org/officeDocument/2006/relationships/tags" Target="../tags/tag196.xml"/><Relationship Id="rId3" Type="http://schemas.openxmlformats.org/officeDocument/2006/relationships/tags" Target="../tags/tag195.xml"/><Relationship Id="rId2" Type="http://schemas.openxmlformats.org/officeDocument/2006/relationships/tags" Target="../tags/tag194.xml"/><Relationship Id="rId11" Type="http://schemas.openxmlformats.org/officeDocument/2006/relationships/slideLayout" Target="../slideLayouts/slideLayout12.xml"/><Relationship Id="rId10" Type="http://schemas.openxmlformats.org/officeDocument/2006/relationships/tags" Target="../tags/tag201.xml"/><Relationship Id="rId1" Type="http://schemas.openxmlformats.org/officeDocument/2006/relationships/tags" Target="../tags/tag193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204.xml"/><Relationship Id="rId3" Type="http://schemas.openxmlformats.org/officeDocument/2006/relationships/image" Target="../media/image38.jpeg"/><Relationship Id="rId2" Type="http://schemas.openxmlformats.org/officeDocument/2006/relationships/tags" Target="../tags/tag203.xml"/><Relationship Id="rId1" Type="http://schemas.openxmlformats.org/officeDocument/2006/relationships/tags" Target="../tags/tag202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7.xml"/><Relationship Id="rId2" Type="http://schemas.openxmlformats.org/officeDocument/2006/relationships/tags" Target="../tags/tag206.xml"/><Relationship Id="rId1" Type="http://schemas.openxmlformats.org/officeDocument/2006/relationships/tags" Target="../tags/tag205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17.xml"/><Relationship Id="rId4" Type="http://schemas.openxmlformats.org/officeDocument/2006/relationships/tags" Target="../tags/tag209.xml"/><Relationship Id="rId3" Type="http://schemas.openxmlformats.org/officeDocument/2006/relationships/image" Target="../media/image39.png"/><Relationship Id="rId2" Type="http://schemas.openxmlformats.org/officeDocument/2006/relationships/tags" Target="../tags/tag208.xml"/><Relationship Id="rId1" Type="http://schemas.openxmlformats.org/officeDocument/2006/relationships/tags" Target="../tags/tag207.xml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7.xml"/><Relationship Id="rId4" Type="http://schemas.openxmlformats.org/officeDocument/2006/relationships/tags" Target="../tags/tag213.xml"/><Relationship Id="rId3" Type="http://schemas.openxmlformats.org/officeDocument/2006/relationships/tags" Target="../tags/tag212.xml"/><Relationship Id="rId2" Type="http://schemas.openxmlformats.org/officeDocument/2006/relationships/tags" Target="../tags/tag211.xml"/><Relationship Id="rId1" Type="http://schemas.openxmlformats.org/officeDocument/2006/relationships/tags" Target="../tags/tag210.xml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217.xml"/><Relationship Id="rId4" Type="http://schemas.openxmlformats.org/officeDocument/2006/relationships/image" Target="../media/image40.png"/><Relationship Id="rId3" Type="http://schemas.openxmlformats.org/officeDocument/2006/relationships/tags" Target="../tags/tag216.xml"/><Relationship Id="rId2" Type="http://schemas.openxmlformats.org/officeDocument/2006/relationships/tags" Target="../tags/tag215.xml"/><Relationship Id="rId1" Type="http://schemas.openxmlformats.org/officeDocument/2006/relationships/tags" Target="../tags/tag214.xml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221.xml"/><Relationship Id="rId4" Type="http://schemas.openxmlformats.org/officeDocument/2006/relationships/image" Target="../media/image40.png"/><Relationship Id="rId3" Type="http://schemas.openxmlformats.org/officeDocument/2006/relationships/tags" Target="../tags/tag220.xml"/><Relationship Id="rId2" Type="http://schemas.openxmlformats.org/officeDocument/2006/relationships/tags" Target="../tags/tag219.xml"/><Relationship Id="rId1" Type="http://schemas.openxmlformats.org/officeDocument/2006/relationships/tags" Target="../tags/tag218.xml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225.xml"/><Relationship Id="rId4" Type="http://schemas.openxmlformats.org/officeDocument/2006/relationships/image" Target="../media/image40.png"/><Relationship Id="rId3" Type="http://schemas.openxmlformats.org/officeDocument/2006/relationships/tags" Target="../tags/tag224.xml"/><Relationship Id="rId2" Type="http://schemas.openxmlformats.org/officeDocument/2006/relationships/tags" Target="../tags/tag223.xml"/><Relationship Id="rId1" Type="http://schemas.openxmlformats.org/officeDocument/2006/relationships/tags" Target="../tags/tag222.xml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229.xml"/><Relationship Id="rId4" Type="http://schemas.openxmlformats.org/officeDocument/2006/relationships/image" Target="../media/image40.png"/><Relationship Id="rId3" Type="http://schemas.openxmlformats.org/officeDocument/2006/relationships/tags" Target="../tags/tag228.xml"/><Relationship Id="rId2" Type="http://schemas.openxmlformats.org/officeDocument/2006/relationships/tags" Target="../tags/tag227.xml"/><Relationship Id="rId1" Type="http://schemas.openxmlformats.org/officeDocument/2006/relationships/tags" Target="../tags/tag226.xml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233.xml"/><Relationship Id="rId4" Type="http://schemas.openxmlformats.org/officeDocument/2006/relationships/image" Target="../media/image40.png"/><Relationship Id="rId3" Type="http://schemas.openxmlformats.org/officeDocument/2006/relationships/tags" Target="../tags/tag232.xml"/><Relationship Id="rId2" Type="http://schemas.openxmlformats.org/officeDocument/2006/relationships/tags" Target="../tags/tag231.xml"/><Relationship Id="rId1" Type="http://schemas.openxmlformats.org/officeDocument/2006/relationships/tags" Target="../tags/tag230.xml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3.x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237.xml"/><Relationship Id="rId4" Type="http://schemas.openxmlformats.org/officeDocument/2006/relationships/image" Target="../media/image40.png"/><Relationship Id="rId3" Type="http://schemas.openxmlformats.org/officeDocument/2006/relationships/tags" Target="../tags/tag236.xml"/><Relationship Id="rId2" Type="http://schemas.openxmlformats.org/officeDocument/2006/relationships/tags" Target="../tags/tag235.xml"/><Relationship Id="rId1" Type="http://schemas.openxmlformats.org/officeDocument/2006/relationships/tags" Target="../tags/tag234.xml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4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241.xml"/><Relationship Id="rId4" Type="http://schemas.openxmlformats.org/officeDocument/2006/relationships/image" Target="../media/image40.png"/><Relationship Id="rId3" Type="http://schemas.openxmlformats.org/officeDocument/2006/relationships/tags" Target="../tags/tag240.xml"/><Relationship Id="rId2" Type="http://schemas.openxmlformats.org/officeDocument/2006/relationships/tags" Target="../tags/tag239.xml"/><Relationship Id="rId1" Type="http://schemas.openxmlformats.org/officeDocument/2006/relationships/tags" Target="../tags/tag238.xml"/></Relationships>
</file>

<file path=ppt/slides/_rels/slide2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5.x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245.xml"/><Relationship Id="rId4" Type="http://schemas.openxmlformats.org/officeDocument/2006/relationships/image" Target="../media/image40.png"/><Relationship Id="rId3" Type="http://schemas.openxmlformats.org/officeDocument/2006/relationships/tags" Target="../tags/tag244.xml"/><Relationship Id="rId2" Type="http://schemas.openxmlformats.org/officeDocument/2006/relationships/tags" Target="../tags/tag243.xml"/><Relationship Id="rId1" Type="http://schemas.openxmlformats.org/officeDocument/2006/relationships/tags" Target="../tags/tag242.xml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248.xml"/><Relationship Id="rId3" Type="http://schemas.openxmlformats.org/officeDocument/2006/relationships/image" Target="../media/image40.png"/><Relationship Id="rId2" Type="http://schemas.openxmlformats.org/officeDocument/2006/relationships/tags" Target="../tags/tag247.xml"/><Relationship Id="rId1" Type="http://schemas.openxmlformats.org/officeDocument/2006/relationships/tags" Target="../tags/tag246.xml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17.xml"/><Relationship Id="rId3" Type="http://schemas.openxmlformats.org/officeDocument/2006/relationships/tags" Target="../tags/tag251.xml"/><Relationship Id="rId2" Type="http://schemas.openxmlformats.org/officeDocument/2006/relationships/tags" Target="../tags/tag250.xml"/><Relationship Id="rId1" Type="http://schemas.openxmlformats.org/officeDocument/2006/relationships/tags" Target="../tags/tag249.xml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4.xml"/><Relationship Id="rId4" Type="http://schemas.openxmlformats.org/officeDocument/2006/relationships/tags" Target="../tags/tag255.xml"/><Relationship Id="rId3" Type="http://schemas.openxmlformats.org/officeDocument/2006/relationships/tags" Target="../tags/tag254.xml"/><Relationship Id="rId2" Type="http://schemas.openxmlformats.org/officeDocument/2006/relationships/tags" Target="../tags/tag253.xml"/><Relationship Id="rId1" Type="http://schemas.openxmlformats.org/officeDocument/2006/relationships/tags" Target="../tags/tag25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altLang="en-US" sz="6000"/>
              <a:t>第</a:t>
            </a:r>
            <a:r>
              <a:rPr altLang="en-US" sz="6000"/>
              <a:t>9章 模块</a:t>
            </a:r>
            <a:endParaRPr altLang="en-US" sz="6000"/>
          </a:p>
        </p:txBody>
      </p:sp>
      <p:sp>
        <p:nvSpPr>
          <p:cNvPr id="5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lang="zh-CN" altLang="en-US"/>
              <a:t>WPS,a click to unlimited possibilities</a:t>
            </a:r>
            <a:endParaRPr lang="zh-CN" altLang="en-US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/>
          <a:p>
            <a:pPr marL="0" indent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</a:pPr>
            <a:r>
              <a:rPr altLang="en-US" sz="1800"/>
              <a:t>讲师：</a:t>
            </a:r>
            <a:r>
              <a:rPr lang="zh-CN" sz="1800"/>
              <a:t>刘革</a:t>
            </a:r>
            <a:endParaRPr lang="zh-CN" sz="1800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75833" y="602139"/>
            <a:ext cx="2880000" cy="1081088"/>
          </a:xfrm>
        </p:spPr>
        <p:txBody>
          <a:bodyPr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altLang="en-US" sz="6000"/>
              <a:t>目录</a:t>
            </a:r>
            <a:endParaRPr altLang="en-US" sz="6000"/>
          </a:p>
        </p:txBody>
      </p:sp>
      <p:sp>
        <p:nvSpPr>
          <p:cNvPr id="3" name="序号"/>
          <p:cNvSpPr txBox="1"/>
          <p:nvPr>
            <p:custDataLst>
              <p:tags r:id="rId2"/>
            </p:custDataLst>
          </p:nvPr>
        </p:nvSpPr>
        <p:spPr>
          <a:xfrm>
            <a:off x="5762625" y="762000"/>
            <a:ext cx="683895" cy="683895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rtlCol="0" anchor="ctr" anchorCtr="0">
            <a:normAutofit/>
          </a:bodyPr>
          <a:p>
            <a:pPr algn="ctr">
              <a:lnSpc>
                <a:spcPct val="100000"/>
              </a:lnSpc>
            </a:pPr>
            <a:r>
              <a:rPr lang="en-US" sz="2400">
                <a:solidFill>
                  <a:srgbClr val="FFFFFF"/>
                </a:solidFill>
                <a:latin typeface="+mn-ea"/>
                <a:cs typeface="汉仪粗圆简" panose="02010600000101010101" charset="-122"/>
              </a:rPr>
              <a:t>01</a:t>
            </a:r>
            <a:endParaRPr lang="en-US" sz="2400">
              <a:solidFill>
                <a:srgbClr val="FFFFFF"/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7" name="项标题"/>
          <p:cNvSpPr txBox="1"/>
          <p:nvPr>
            <p:custDataLst>
              <p:tags r:id="rId3"/>
            </p:custDataLst>
          </p:nvPr>
        </p:nvSpPr>
        <p:spPr>
          <a:xfrm>
            <a:off x="6748780" y="852170"/>
            <a:ext cx="42087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400" spc="300" dirty="0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模块的导入与使用</a:t>
            </a:r>
            <a:endParaRPr lang="zh-CN" altLang="en-US" sz="2400" spc="300" dirty="0">
              <a:solidFill>
                <a:schemeClr val="accent1">
                  <a:lumMod val="50000"/>
                </a:schemeClr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8" name="序号"/>
          <p:cNvSpPr txBox="1"/>
          <p:nvPr>
            <p:custDataLst>
              <p:tags r:id="rId4"/>
            </p:custDataLst>
          </p:nvPr>
        </p:nvSpPr>
        <p:spPr>
          <a:xfrm>
            <a:off x="5762625" y="1868170"/>
            <a:ext cx="683895" cy="683895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rtlCol="0" anchor="ctr" anchorCtr="0">
            <a:normAutofit/>
          </a:bodyPr>
          <a:p>
            <a:pPr algn="ctr">
              <a:lnSpc>
                <a:spcPct val="100000"/>
              </a:lnSpc>
            </a:pPr>
            <a:r>
              <a:rPr lang="en-US" sz="2400">
                <a:solidFill>
                  <a:srgbClr val="FFFFFF"/>
                </a:solidFill>
                <a:latin typeface="+mn-ea"/>
                <a:cs typeface="汉仪粗圆简" panose="02010600000101010101" charset="-122"/>
              </a:rPr>
              <a:t>02</a:t>
            </a:r>
            <a:endParaRPr lang="en-US" sz="2400">
              <a:solidFill>
                <a:srgbClr val="FFFFFF"/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22" name="项标题"/>
          <p:cNvSpPr txBox="1"/>
          <p:nvPr>
            <p:custDataLst>
              <p:tags r:id="rId5"/>
            </p:custDataLst>
          </p:nvPr>
        </p:nvSpPr>
        <p:spPr>
          <a:xfrm>
            <a:off x="6748780" y="1957705"/>
            <a:ext cx="42087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400" spc="300" dirty="0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包的使用</a:t>
            </a:r>
            <a:endParaRPr lang="zh-CN" altLang="en-US" sz="2400" spc="300" dirty="0">
              <a:solidFill>
                <a:schemeClr val="accent1">
                  <a:lumMod val="50000"/>
                </a:schemeClr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25" name="序号"/>
          <p:cNvSpPr txBox="1"/>
          <p:nvPr>
            <p:custDataLst>
              <p:tags r:id="rId6"/>
            </p:custDataLst>
          </p:nvPr>
        </p:nvSpPr>
        <p:spPr>
          <a:xfrm>
            <a:off x="5762625" y="2974340"/>
            <a:ext cx="683895" cy="683895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rtlCol="0" anchor="ctr" anchorCtr="0">
            <a:normAutofit/>
          </a:bodyPr>
          <a:p>
            <a:pPr algn="ctr">
              <a:lnSpc>
                <a:spcPct val="100000"/>
              </a:lnSpc>
            </a:pPr>
            <a:r>
              <a:rPr lang="en-US" sz="2400">
                <a:solidFill>
                  <a:srgbClr val="FFFFFF"/>
                </a:solidFill>
                <a:latin typeface="+mn-ea"/>
                <a:cs typeface="汉仪粗圆简" panose="02010600000101010101" charset="-122"/>
              </a:rPr>
              <a:t>03</a:t>
            </a:r>
            <a:endParaRPr lang="en-US" sz="2400">
              <a:solidFill>
                <a:srgbClr val="FFFFFF"/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26" name="项标题"/>
          <p:cNvSpPr txBox="1"/>
          <p:nvPr>
            <p:custDataLst>
              <p:tags r:id="rId7"/>
            </p:custDataLst>
          </p:nvPr>
        </p:nvSpPr>
        <p:spPr>
          <a:xfrm>
            <a:off x="6748780" y="3063875"/>
            <a:ext cx="42087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400" spc="300" dirty="0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常见的标准库</a:t>
            </a:r>
            <a:endParaRPr lang="zh-CN" altLang="en-US" sz="2400" spc="300" dirty="0">
              <a:solidFill>
                <a:schemeClr val="accent1">
                  <a:lumMod val="50000"/>
                </a:schemeClr>
              </a:solidFill>
              <a:latin typeface="+mn-ea"/>
              <a:cs typeface="汉仪粗圆简" panose="02010600000101010101" charset="-122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endParaRPr lang="zh-CN" altLang="en-US" sz="2400" spc="300" dirty="0">
              <a:solidFill>
                <a:schemeClr val="accent1">
                  <a:lumMod val="50000"/>
                </a:schemeClr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28" name="序号"/>
          <p:cNvSpPr txBox="1"/>
          <p:nvPr>
            <p:custDataLst>
              <p:tags r:id="rId8"/>
            </p:custDataLst>
          </p:nvPr>
        </p:nvSpPr>
        <p:spPr>
          <a:xfrm>
            <a:off x="5762625" y="4080510"/>
            <a:ext cx="683895" cy="683895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rtlCol="0" anchor="ctr" anchorCtr="0">
            <a:normAutofit/>
          </a:bodyPr>
          <a:p>
            <a:pPr algn="ctr">
              <a:lnSpc>
                <a:spcPct val="100000"/>
              </a:lnSpc>
            </a:pPr>
            <a:r>
              <a:rPr lang="en-US" sz="2400">
                <a:solidFill>
                  <a:srgbClr val="FFFFFF"/>
                </a:solidFill>
                <a:latin typeface="+mn-ea"/>
                <a:cs typeface="汉仪粗圆简" panose="02010600000101010101" charset="-122"/>
              </a:rPr>
              <a:t>04</a:t>
            </a:r>
            <a:endParaRPr lang="en-US" sz="2400">
              <a:solidFill>
                <a:srgbClr val="FFFFFF"/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9" name="项标题"/>
          <p:cNvSpPr txBox="1"/>
          <p:nvPr>
            <p:custDataLst>
              <p:tags r:id="rId9"/>
            </p:custDataLst>
          </p:nvPr>
        </p:nvSpPr>
        <p:spPr>
          <a:xfrm>
            <a:off x="6748780" y="4170045"/>
            <a:ext cx="42087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400" spc="300" dirty="0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第三方库</a:t>
            </a:r>
            <a:endParaRPr lang="zh-CN" altLang="en-US" sz="2400" spc="300" dirty="0">
              <a:solidFill>
                <a:schemeClr val="accent1">
                  <a:lumMod val="50000"/>
                </a:schemeClr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10" name="序号"/>
          <p:cNvSpPr txBox="1"/>
          <p:nvPr>
            <p:custDataLst>
              <p:tags r:id="rId10"/>
            </p:custDataLst>
          </p:nvPr>
        </p:nvSpPr>
        <p:spPr>
          <a:xfrm>
            <a:off x="5762625" y="5186680"/>
            <a:ext cx="683895" cy="683895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rtlCol="0" anchor="ctr" anchorCtr="0">
            <a:normAutofit/>
          </a:bodyPr>
          <a:p>
            <a:pPr algn="ctr">
              <a:lnSpc>
                <a:spcPct val="100000"/>
              </a:lnSpc>
            </a:pPr>
            <a:r>
              <a:rPr lang="en-US" sz="2400">
                <a:solidFill>
                  <a:srgbClr val="FFFFFF"/>
                </a:solidFill>
                <a:latin typeface="+mn-ea"/>
                <a:cs typeface="汉仪粗圆简" panose="02010600000101010101" charset="-122"/>
              </a:rPr>
              <a:t>05</a:t>
            </a:r>
            <a:endParaRPr lang="en-US" sz="2400">
              <a:solidFill>
                <a:srgbClr val="FFFFFF"/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12" name="项标题"/>
          <p:cNvSpPr txBox="1"/>
          <p:nvPr>
            <p:custDataLst>
              <p:tags r:id="rId11"/>
            </p:custDataLst>
          </p:nvPr>
        </p:nvSpPr>
        <p:spPr>
          <a:xfrm>
            <a:off x="6748780" y="5276215"/>
            <a:ext cx="42087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400" spc="300" dirty="0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知识总结及练习题</a:t>
            </a:r>
            <a:endParaRPr lang="zh-CN" altLang="en-US" sz="2400" spc="300" dirty="0">
              <a:solidFill>
                <a:schemeClr val="accent1">
                  <a:lumMod val="50000"/>
                </a:schemeClr>
              </a:solidFill>
              <a:latin typeface="+mn-ea"/>
              <a:cs typeface="汉仪粗圆简" panose="02010600000101010101" charset="-122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: 圆角 1"/>
          <p:cNvSpPr/>
          <p:nvPr>
            <p:custDataLst>
              <p:tags r:id="rId1"/>
            </p:custDataLst>
          </p:nvPr>
        </p:nvSpPr>
        <p:spPr>
          <a:xfrm>
            <a:off x="5826043" y="1975120"/>
            <a:ext cx="5982789" cy="3702156"/>
          </a:xfrm>
          <a:prstGeom prst="roundRect">
            <a:avLst>
              <a:gd name="adj" fmla="val 10857"/>
            </a:avLst>
          </a:prstGeom>
          <a:solidFill>
            <a:schemeClr val="accent1"/>
          </a:solidFill>
          <a:ln w="952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02000"/>
              </a:lnSpc>
            </a:pPr>
            <a:endParaRPr sz="2800" dirty="0">
              <a:solidFill>
                <a:schemeClr val="tx1"/>
              </a:solidFill>
              <a:latin typeface="思源黑体 Bold" panose="020B0800000000000000" charset="-122"/>
              <a:ea typeface="思源黑体 Bold" panose="020B0800000000000000" charset="-122"/>
              <a:cs typeface="思源黑体 Bold" panose="020B0800000000000000" charset="-122"/>
              <a:sym typeface="+mn-ea"/>
            </a:endParaRPr>
          </a:p>
        </p:txBody>
      </p:sp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3048000" y="2413338"/>
            <a:ext cx="6096000" cy="36830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模块的导入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图片 4" descr="摄图网_401078807_卡通手绘矩形星星边框(企业商用)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19422" b="19208"/>
          <a:stretch>
            <a:fillRect/>
          </a:stretch>
        </p:blipFill>
        <p:spPr>
          <a:xfrm>
            <a:off x="538199" y="1597184"/>
            <a:ext cx="5361995" cy="4692144"/>
          </a:xfrm>
          <a:prstGeom prst="rect">
            <a:avLst/>
          </a:prstGeom>
        </p:spPr>
      </p:pic>
      <p:sp>
        <p:nvSpPr>
          <p:cNvPr id="7" name="矩形: 圆角 6"/>
          <p:cNvSpPr/>
          <p:nvPr>
            <p:custDataLst>
              <p:tags r:id="rId6"/>
            </p:custDataLst>
          </p:nvPr>
        </p:nvSpPr>
        <p:spPr>
          <a:xfrm>
            <a:off x="726304" y="2413338"/>
            <a:ext cx="4911634" cy="2903255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zh-CN" altLang="en-US" sz="2000" dirty="0">
                <a:solidFill>
                  <a:schemeClr val="tx1"/>
                </a:solidFill>
                <a:latin typeface="+mn-ea"/>
              </a:rPr>
              <a:t>模块 就好比是 工具包，要想使用这个工具包中的工具，就需要 导入 </a:t>
            </a:r>
            <a:r>
              <a:rPr lang="en-US" altLang="zh-CN" sz="2000" dirty="0">
                <a:solidFill>
                  <a:schemeClr val="tx1"/>
                </a:solidFill>
                <a:latin typeface="+mn-ea"/>
              </a:rPr>
              <a:t>import </a:t>
            </a:r>
            <a:r>
              <a:rPr lang="zh-CN" altLang="en-US" sz="2000" dirty="0">
                <a:solidFill>
                  <a:schemeClr val="tx1"/>
                </a:solidFill>
                <a:latin typeface="+mn-ea"/>
              </a:rPr>
              <a:t>这个模块</a:t>
            </a:r>
            <a:endParaRPr lang="en-US" altLang="zh-CN" sz="2000" dirty="0">
              <a:solidFill>
                <a:schemeClr val="tx1"/>
              </a:solidFill>
              <a:latin typeface="+mn-ea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endParaRPr lang="zh-CN" altLang="en-US" sz="2000" dirty="0">
              <a:solidFill>
                <a:schemeClr val="tx1"/>
              </a:solidFill>
              <a:latin typeface="+mn-ea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zh-CN" altLang="en-US" sz="2000" dirty="0">
                <a:solidFill>
                  <a:schemeClr val="tx1"/>
                </a:solidFill>
                <a:latin typeface="+mn-ea"/>
              </a:rPr>
              <a:t>每一个以扩展名 </a:t>
            </a:r>
            <a:r>
              <a:rPr lang="en-US" altLang="zh-CN" sz="2000" dirty="0" err="1">
                <a:solidFill>
                  <a:schemeClr val="tx1"/>
                </a:solidFill>
                <a:latin typeface="+mn-ea"/>
              </a:rPr>
              <a:t>py</a:t>
            </a:r>
            <a:r>
              <a:rPr lang="en-US" altLang="zh-CN" sz="2000" dirty="0">
                <a:solidFill>
                  <a:schemeClr val="tx1"/>
                </a:solidFill>
                <a:latin typeface="+mn-ea"/>
              </a:rPr>
              <a:t> </a:t>
            </a:r>
            <a:r>
              <a:rPr lang="zh-CN" altLang="en-US" sz="2000" dirty="0">
                <a:solidFill>
                  <a:schemeClr val="tx1"/>
                </a:solidFill>
                <a:latin typeface="+mn-ea"/>
              </a:rPr>
              <a:t>结尾的 </a:t>
            </a:r>
            <a:r>
              <a:rPr lang="en-US" altLang="zh-CN" sz="2000" dirty="0">
                <a:solidFill>
                  <a:schemeClr val="tx1"/>
                </a:solidFill>
                <a:latin typeface="+mn-ea"/>
              </a:rPr>
              <a:t>python </a:t>
            </a:r>
            <a:r>
              <a:rPr lang="zh-CN" altLang="en-US" sz="2000" dirty="0">
                <a:solidFill>
                  <a:schemeClr val="tx1"/>
                </a:solidFill>
                <a:latin typeface="+mn-ea"/>
              </a:rPr>
              <a:t>源代码文件都是一个 模块</a:t>
            </a:r>
            <a:endParaRPr lang="en-US" altLang="zh-CN" sz="2000" dirty="0">
              <a:solidFill>
                <a:schemeClr val="tx1"/>
              </a:solidFill>
              <a:latin typeface="+mn-ea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endParaRPr lang="zh-CN" altLang="en-US" sz="2000" dirty="0">
              <a:solidFill>
                <a:schemeClr val="tx1"/>
              </a:solidFill>
              <a:latin typeface="+mn-ea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zh-CN" altLang="en-US" sz="2000" dirty="0">
                <a:solidFill>
                  <a:schemeClr val="tx1"/>
                </a:solidFill>
                <a:latin typeface="+mn-ea"/>
              </a:rPr>
              <a:t>在模块中定义的 全局变量 、 函数 都是模块能够提供给外界直接使用的工具</a:t>
            </a:r>
            <a:endParaRPr lang="zh-CN" altLang="en-US" sz="2000" dirty="0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194" y="2907920"/>
            <a:ext cx="5831226" cy="138180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9.1 模块的导入与使用</a:t>
            </a:r>
            <a:endParaRPr lang="zh-CN" altLang="en-US" dirty="0">
              <a:sym typeface="+mn-ea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摄图网_401078807_卡通手绘矩形星星边框(企业商用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19422" b="19208"/>
          <a:stretch>
            <a:fillRect/>
          </a:stretch>
        </p:blipFill>
        <p:spPr>
          <a:xfrm>
            <a:off x="538199" y="1597184"/>
            <a:ext cx="5361995" cy="4692144"/>
          </a:xfrm>
          <a:prstGeom prst="rect">
            <a:avLst/>
          </a:prstGeom>
        </p:spPr>
      </p:pic>
      <p:sp>
        <p:nvSpPr>
          <p:cNvPr id="11" name="矩形: 圆顶角 10"/>
          <p:cNvSpPr/>
          <p:nvPr>
            <p:custDataLst>
              <p:tags r:id="rId3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9.2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包的使用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矩形: 圆角 1"/>
          <p:cNvSpPr/>
          <p:nvPr>
            <p:custDataLst>
              <p:tags r:id="rId4"/>
            </p:custDataLst>
          </p:nvPr>
        </p:nvSpPr>
        <p:spPr>
          <a:xfrm>
            <a:off x="5826043" y="1975120"/>
            <a:ext cx="5982789" cy="3702156"/>
          </a:xfrm>
          <a:prstGeom prst="roundRect">
            <a:avLst>
              <a:gd name="adj" fmla="val 10857"/>
            </a:avLst>
          </a:prstGeom>
          <a:solidFill>
            <a:schemeClr val="accent2"/>
          </a:solidFill>
          <a:ln w="952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02000"/>
              </a:lnSpc>
            </a:pPr>
            <a:endParaRPr sz="2800" dirty="0">
              <a:solidFill>
                <a:schemeClr val="tx1"/>
              </a:solidFill>
              <a:latin typeface="思源黑体 Bold" panose="020B0800000000000000" charset="-122"/>
              <a:ea typeface="思源黑体 Bold" panose="020B0800000000000000" charset="-122"/>
              <a:cs typeface="思源黑体 Bold" panose="020B0800000000000000" charset="-122"/>
              <a:sym typeface="+mn-ea"/>
            </a:endParaRPr>
          </a:p>
        </p:txBody>
      </p:sp>
      <p:sp>
        <p:nvSpPr>
          <p:cNvPr id="4" name="矩形 3"/>
          <p:cNvSpPr/>
          <p:nvPr>
            <p:custDataLst>
              <p:tags r:id="rId5"/>
            </p:custDataLst>
          </p:nvPr>
        </p:nvSpPr>
        <p:spPr>
          <a:xfrm>
            <a:off x="3048000" y="2413338"/>
            <a:ext cx="6096000" cy="36830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包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矩形: 圆角 5"/>
          <p:cNvSpPr/>
          <p:nvPr>
            <p:custDataLst>
              <p:tags r:id="rId7"/>
            </p:custDataLst>
          </p:nvPr>
        </p:nvSpPr>
        <p:spPr>
          <a:xfrm>
            <a:off x="726304" y="2413338"/>
            <a:ext cx="4911634" cy="2903255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zh-CN" altLang="en-US" sz="2000" dirty="0">
                <a:solidFill>
                  <a:schemeClr val="tx1"/>
                </a:solidFill>
                <a:latin typeface="+mn-ea"/>
              </a:rPr>
              <a:t>包是</a:t>
            </a:r>
            <a:r>
              <a:rPr lang="en-US" altLang="zh-CN" sz="2000" dirty="0">
                <a:solidFill>
                  <a:schemeClr val="tx1"/>
                </a:solidFill>
                <a:latin typeface="+mn-ea"/>
              </a:rPr>
              <a:t>Python</a:t>
            </a:r>
            <a:r>
              <a:rPr lang="zh-CN" altLang="en-US" sz="2000" dirty="0">
                <a:solidFill>
                  <a:schemeClr val="tx1"/>
                </a:solidFill>
                <a:latin typeface="+mn-ea"/>
              </a:rPr>
              <a:t>模块的一种组织形式，将多个模块组合在一起，形成一个大的</a:t>
            </a:r>
            <a:r>
              <a:rPr lang="en-US" altLang="zh-CN" sz="2000" dirty="0">
                <a:solidFill>
                  <a:schemeClr val="tx1"/>
                </a:solidFill>
                <a:latin typeface="+mn-ea"/>
              </a:rPr>
              <a:t>Python</a:t>
            </a:r>
            <a:r>
              <a:rPr lang="zh-CN" altLang="en-US" sz="2000" dirty="0">
                <a:solidFill>
                  <a:schemeClr val="tx1"/>
                </a:solidFill>
                <a:latin typeface="+mn-ea"/>
              </a:rPr>
              <a:t>工具库。包通常是一个拥有</a:t>
            </a:r>
            <a:r>
              <a:rPr lang="en-US" altLang="zh-CN" sz="2000" dirty="0">
                <a:solidFill>
                  <a:schemeClr val="tx1"/>
                </a:solidFill>
                <a:latin typeface="+mn-ea"/>
              </a:rPr>
              <a:t>__init__.py</a:t>
            </a:r>
            <a:r>
              <a:rPr lang="zh-CN" altLang="en-US" sz="2000" dirty="0">
                <a:solidFill>
                  <a:schemeClr val="tx1"/>
                </a:solidFill>
                <a:latin typeface="+mn-ea"/>
              </a:rPr>
              <a:t>文件的目录，它定义了包的属性和方法。</a:t>
            </a:r>
            <a:endParaRPr lang="zh-CN" altLang="en-US" sz="2000" dirty="0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6487132" y="2903756"/>
            <a:ext cx="4438650" cy="1171575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508500" y="2878138"/>
            <a:ext cx="30988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Rectangle 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508500" y="2243138"/>
            <a:ext cx="30988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Rectangle 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157788" y="1614488"/>
            <a:ext cx="30988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910993" y="1106124"/>
          <a:ext cx="8370013" cy="5081580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1537700"/>
                <a:gridCol w="6832313"/>
              </a:tblGrid>
              <a:tr h="203334"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 dirty="0">
                          <a:effectLst/>
                        </a:rPr>
                        <a:t>模块</a:t>
                      </a:r>
                      <a:endParaRPr lang="zh-CN" altLang="en-US" sz="1600" dirty="0">
                        <a:effectLst/>
                      </a:endParaRPr>
                    </a:p>
                  </a:txBody>
                  <a:tcPr marL="40667" marR="40667" marT="40667" marB="4066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>
                          <a:effectLst/>
                        </a:rPr>
                        <a:t>用途</a:t>
                      </a:r>
                      <a:endParaRPr lang="zh-CN" altLang="en-US" sz="1600">
                        <a:effectLst/>
                      </a:endParaRPr>
                    </a:p>
                  </a:txBody>
                  <a:tcPr marL="40667" marR="40667" marT="40667" marB="40667"/>
                </a:tc>
              </a:tr>
              <a:tr h="447334"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 err="1">
                          <a:effectLst/>
                        </a:rPr>
                        <a:t>os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endParaRPr lang="en-US" sz="1600" dirty="0">
                        <a:effectLst/>
                      </a:endParaRPr>
                    </a:p>
                  </a:txBody>
                  <a:tcPr marL="40667" marR="40667" marT="40667" marB="4066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altLang="zh-CN" sz="1600">
                          <a:effectLst/>
                        </a:rPr>
                        <a:t>os </a:t>
                      </a:r>
                      <a:r>
                        <a:rPr lang="zh-CN" altLang="en-US" sz="1600">
                          <a:effectLst/>
                        </a:rPr>
                        <a:t>模块提供了许多与操作系统交互的函数，例如创建、移动和删除文件和目录，以及访问环境变量等。</a:t>
                      </a:r>
                      <a:endParaRPr lang="zh-CN" altLang="en-US" sz="1600">
                        <a:effectLst/>
                      </a:endParaRPr>
                    </a:p>
                  </a:txBody>
                  <a:tcPr marL="40667" marR="40667" marT="40667" marB="40667"/>
                </a:tc>
              </a:tr>
              <a:tr h="569334"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</a:rPr>
                        <a:t>sys</a:t>
                      </a:r>
                      <a:endParaRPr lang="en-US" sz="1600" dirty="0">
                        <a:effectLst/>
                      </a:endParaRPr>
                    </a:p>
                  </a:txBody>
                  <a:tcPr marL="40667" marR="40667" marT="40667" marB="4066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altLang="zh-CN" sz="1600" dirty="0">
                          <a:effectLst/>
                        </a:rPr>
                        <a:t>sys </a:t>
                      </a:r>
                      <a:r>
                        <a:rPr lang="zh-CN" altLang="en-US" sz="1600" dirty="0">
                          <a:effectLst/>
                        </a:rPr>
                        <a:t>模块提供了与 </a:t>
                      </a:r>
                      <a:r>
                        <a:rPr lang="en-US" altLang="zh-CN" sz="1600" dirty="0">
                          <a:effectLst/>
                        </a:rPr>
                        <a:t>Python </a:t>
                      </a:r>
                      <a:r>
                        <a:rPr lang="zh-CN" altLang="en-US" sz="1600" dirty="0">
                          <a:effectLst/>
                        </a:rPr>
                        <a:t>解释器和系统相关的功能，例如解释器的版本和路径，以及与 </a:t>
                      </a:r>
                      <a:r>
                        <a:rPr lang="en-US" altLang="zh-CN" sz="1600" dirty="0">
                          <a:effectLst/>
                        </a:rPr>
                        <a:t>stdin</a:t>
                      </a:r>
                      <a:r>
                        <a:rPr lang="zh-CN" altLang="en-US" sz="1600" dirty="0">
                          <a:effectLst/>
                        </a:rPr>
                        <a:t>、</a:t>
                      </a:r>
                      <a:r>
                        <a:rPr lang="en-US" altLang="zh-CN" sz="1600" dirty="0" err="1">
                          <a:effectLst/>
                        </a:rPr>
                        <a:t>stdout</a:t>
                      </a:r>
                      <a:r>
                        <a:rPr lang="en-US" altLang="zh-CN" sz="1600" dirty="0">
                          <a:effectLst/>
                        </a:rPr>
                        <a:t> </a:t>
                      </a:r>
                      <a:r>
                        <a:rPr lang="zh-CN" altLang="en-US" sz="1600" dirty="0">
                          <a:effectLst/>
                        </a:rPr>
                        <a:t>和 </a:t>
                      </a:r>
                      <a:r>
                        <a:rPr lang="en-US" altLang="zh-CN" sz="1600" dirty="0">
                          <a:effectLst/>
                        </a:rPr>
                        <a:t>stderr </a:t>
                      </a:r>
                      <a:r>
                        <a:rPr lang="zh-CN" altLang="en-US" sz="1600" dirty="0">
                          <a:effectLst/>
                        </a:rPr>
                        <a:t>相关的信息。</a:t>
                      </a:r>
                      <a:endParaRPr lang="zh-CN" altLang="en-US" sz="1600" dirty="0">
                        <a:effectLst/>
                      </a:endParaRPr>
                    </a:p>
                  </a:txBody>
                  <a:tcPr marL="40667" marR="40667" marT="40667" marB="40667"/>
                </a:tc>
              </a:tr>
              <a:tr h="447334"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time</a:t>
                      </a:r>
                      <a:endParaRPr lang="en-US" sz="1600">
                        <a:effectLst/>
                      </a:endParaRPr>
                    </a:p>
                  </a:txBody>
                  <a:tcPr marL="40667" marR="40667" marT="40667" marB="4066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altLang="zh-CN" sz="1600" dirty="0">
                          <a:effectLst/>
                        </a:rPr>
                        <a:t>time </a:t>
                      </a:r>
                      <a:r>
                        <a:rPr lang="zh-CN" altLang="en-US" sz="1600" dirty="0">
                          <a:effectLst/>
                        </a:rPr>
                        <a:t>模块提供了处理时间的函数，例如获取当前时间、格式化日期和时间、计时等。</a:t>
                      </a:r>
                      <a:endParaRPr lang="zh-CN" altLang="en-US" sz="1600" dirty="0">
                        <a:effectLst/>
                      </a:endParaRPr>
                    </a:p>
                  </a:txBody>
                  <a:tcPr marL="40667" marR="40667" marT="40667" marB="40667"/>
                </a:tc>
              </a:tr>
              <a:tr h="447334"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datetime</a:t>
                      </a:r>
                      <a:endParaRPr lang="en-US" sz="1600">
                        <a:effectLst/>
                      </a:endParaRPr>
                    </a:p>
                  </a:txBody>
                  <a:tcPr marL="40667" marR="40667" marT="40667" marB="4066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altLang="zh-CN" sz="1600" dirty="0">
                          <a:effectLst/>
                        </a:rPr>
                        <a:t>datetime </a:t>
                      </a:r>
                      <a:r>
                        <a:rPr lang="zh-CN" altLang="en-US" sz="1600" dirty="0">
                          <a:effectLst/>
                        </a:rPr>
                        <a:t>模块提供了更高级的日期和时间处理函数，例如处理时区、计算时间差、计算日期差等。</a:t>
                      </a:r>
                      <a:endParaRPr lang="zh-CN" altLang="en-US" sz="1600" dirty="0">
                        <a:effectLst/>
                      </a:endParaRPr>
                    </a:p>
                  </a:txBody>
                  <a:tcPr marL="40667" marR="40667" marT="40667" marB="40667"/>
                </a:tc>
              </a:tr>
              <a:tr h="447334"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</a:rPr>
                        <a:t>random</a:t>
                      </a:r>
                      <a:endParaRPr lang="en-US" sz="1600" dirty="0">
                        <a:effectLst/>
                      </a:endParaRPr>
                    </a:p>
                  </a:txBody>
                  <a:tcPr marL="40667" marR="40667" marT="40667" marB="4066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altLang="zh-CN" sz="1600" dirty="0">
                          <a:effectLst/>
                        </a:rPr>
                        <a:t>random </a:t>
                      </a:r>
                      <a:r>
                        <a:rPr lang="zh-CN" altLang="en-US" sz="1600" dirty="0">
                          <a:effectLst/>
                        </a:rPr>
                        <a:t>模块提供了生成随机数的函数，例如生成随机整数、浮点数、序列等。</a:t>
                      </a:r>
                      <a:endParaRPr lang="zh-CN" altLang="en-US" sz="1600" dirty="0">
                        <a:effectLst/>
                      </a:endParaRPr>
                    </a:p>
                  </a:txBody>
                  <a:tcPr marL="40667" marR="40667" marT="40667" marB="40667"/>
                </a:tc>
              </a:tr>
              <a:tr h="447334"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math</a:t>
                      </a:r>
                      <a:endParaRPr lang="en-US" sz="1600">
                        <a:effectLst/>
                      </a:endParaRPr>
                    </a:p>
                  </a:txBody>
                  <a:tcPr marL="40667" marR="40667" marT="40667" marB="4066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altLang="zh-CN" sz="1600" dirty="0">
                          <a:effectLst/>
                        </a:rPr>
                        <a:t>math </a:t>
                      </a:r>
                      <a:r>
                        <a:rPr lang="zh-CN" altLang="en-US" sz="1600" dirty="0">
                          <a:effectLst/>
                        </a:rPr>
                        <a:t>模块提供了数学函数，例如三角函数、对数函数、指数函数、常数等。</a:t>
                      </a:r>
                      <a:endParaRPr lang="zh-CN" altLang="en-US" sz="1600" dirty="0">
                        <a:effectLst/>
                      </a:endParaRPr>
                    </a:p>
                  </a:txBody>
                  <a:tcPr marL="40667" marR="40667" marT="40667" marB="40667"/>
                </a:tc>
              </a:tr>
              <a:tr h="325334"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re</a:t>
                      </a:r>
                      <a:endParaRPr lang="en-US" sz="1600">
                        <a:effectLst/>
                      </a:endParaRPr>
                    </a:p>
                  </a:txBody>
                  <a:tcPr marL="40667" marR="40667" marT="40667" marB="4066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altLang="zh-CN" sz="1600" dirty="0">
                          <a:effectLst/>
                        </a:rPr>
                        <a:t>re </a:t>
                      </a:r>
                      <a:r>
                        <a:rPr lang="zh-CN" altLang="en-US" sz="1600" dirty="0">
                          <a:effectLst/>
                        </a:rPr>
                        <a:t>模块提供了正则表达式处理函数，可以用于文本搜索、替换、分割等。</a:t>
                      </a:r>
                      <a:endParaRPr lang="zh-CN" altLang="en-US" sz="1600" dirty="0">
                        <a:effectLst/>
                      </a:endParaRPr>
                    </a:p>
                  </a:txBody>
                  <a:tcPr marL="40667" marR="40667" marT="40667" marB="40667"/>
                </a:tc>
              </a:tr>
              <a:tr h="569334"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json</a:t>
                      </a:r>
                      <a:endParaRPr lang="en-US" sz="1600">
                        <a:effectLst/>
                      </a:endParaRPr>
                    </a:p>
                  </a:txBody>
                  <a:tcPr marL="40667" marR="40667" marT="40667" marB="4066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altLang="zh-CN" sz="1600" dirty="0">
                          <a:effectLst/>
                        </a:rPr>
                        <a:t>json </a:t>
                      </a:r>
                      <a:r>
                        <a:rPr lang="zh-CN" altLang="en-US" sz="1600" dirty="0">
                          <a:effectLst/>
                        </a:rPr>
                        <a:t>模块提供了 </a:t>
                      </a:r>
                      <a:r>
                        <a:rPr lang="en-US" altLang="zh-CN" sz="1600" dirty="0">
                          <a:effectLst/>
                        </a:rPr>
                        <a:t>JSON </a:t>
                      </a:r>
                      <a:r>
                        <a:rPr lang="zh-CN" altLang="en-US" sz="1600" dirty="0">
                          <a:effectLst/>
                        </a:rPr>
                        <a:t>编码和解码函数，可以将 </a:t>
                      </a:r>
                      <a:r>
                        <a:rPr lang="en-US" altLang="zh-CN" sz="1600" dirty="0">
                          <a:effectLst/>
                        </a:rPr>
                        <a:t>Python </a:t>
                      </a:r>
                      <a:r>
                        <a:rPr lang="zh-CN" altLang="en-US" sz="1600" dirty="0">
                          <a:effectLst/>
                        </a:rPr>
                        <a:t>对象转换为 </a:t>
                      </a:r>
                      <a:r>
                        <a:rPr lang="en-US" altLang="zh-CN" sz="1600" dirty="0">
                          <a:effectLst/>
                        </a:rPr>
                        <a:t>JSON </a:t>
                      </a:r>
                      <a:r>
                        <a:rPr lang="zh-CN" altLang="en-US" sz="1600" dirty="0">
                          <a:effectLst/>
                        </a:rPr>
                        <a:t>格式，并从 </a:t>
                      </a:r>
                      <a:r>
                        <a:rPr lang="en-US" altLang="zh-CN" sz="1600" dirty="0">
                          <a:effectLst/>
                        </a:rPr>
                        <a:t>JSON </a:t>
                      </a:r>
                      <a:r>
                        <a:rPr lang="zh-CN" altLang="en-US" sz="1600" dirty="0">
                          <a:effectLst/>
                        </a:rPr>
                        <a:t>格式中解析出 </a:t>
                      </a:r>
                      <a:r>
                        <a:rPr lang="en-US" altLang="zh-CN" sz="1600" dirty="0">
                          <a:effectLst/>
                        </a:rPr>
                        <a:t>Python </a:t>
                      </a:r>
                      <a:r>
                        <a:rPr lang="zh-CN" altLang="en-US" sz="1600" dirty="0">
                          <a:effectLst/>
                        </a:rPr>
                        <a:t>对象。</a:t>
                      </a:r>
                      <a:endParaRPr lang="zh-CN" altLang="en-US" sz="1600" dirty="0">
                        <a:effectLst/>
                      </a:endParaRPr>
                    </a:p>
                  </a:txBody>
                  <a:tcPr marL="40667" marR="40667" marT="40667" marB="40667"/>
                </a:tc>
              </a:tr>
              <a:tr h="447334"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urllib </a:t>
                      </a:r>
                      <a:endParaRPr lang="en-US" sz="1600">
                        <a:effectLst/>
                      </a:endParaRPr>
                    </a:p>
                  </a:txBody>
                  <a:tcPr marL="40667" marR="40667" marT="40667" marB="4066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altLang="zh-CN" sz="1600" dirty="0" err="1">
                          <a:effectLst/>
                        </a:rPr>
                        <a:t>urllib</a:t>
                      </a:r>
                      <a:r>
                        <a:rPr lang="en-US" altLang="zh-CN" sz="1600" dirty="0">
                          <a:effectLst/>
                        </a:rPr>
                        <a:t> </a:t>
                      </a:r>
                      <a:r>
                        <a:rPr lang="zh-CN" altLang="en-US" sz="1600" dirty="0">
                          <a:effectLst/>
                        </a:rPr>
                        <a:t>模块提供了访问网页和处理 </a:t>
                      </a:r>
                      <a:r>
                        <a:rPr lang="en-US" altLang="zh-CN" sz="1600" dirty="0">
                          <a:effectLst/>
                        </a:rPr>
                        <a:t>URL </a:t>
                      </a:r>
                      <a:r>
                        <a:rPr lang="zh-CN" altLang="en-US" sz="1600" dirty="0">
                          <a:effectLst/>
                        </a:rPr>
                        <a:t>的功能，包括下载文件、发送 </a:t>
                      </a:r>
                      <a:r>
                        <a:rPr lang="en-US" altLang="zh-CN" sz="1600" dirty="0">
                          <a:effectLst/>
                        </a:rPr>
                        <a:t>POST </a:t>
                      </a:r>
                      <a:r>
                        <a:rPr lang="zh-CN" altLang="en-US" sz="1600" dirty="0">
                          <a:effectLst/>
                        </a:rPr>
                        <a:t>请求、处理 </a:t>
                      </a:r>
                      <a:r>
                        <a:rPr lang="en-US" altLang="zh-CN" sz="1600" dirty="0">
                          <a:effectLst/>
                        </a:rPr>
                        <a:t>cookies </a:t>
                      </a:r>
                      <a:r>
                        <a:rPr lang="zh-CN" altLang="en-US" sz="1600" dirty="0">
                          <a:effectLst/>
                        </a:rPr>
                        <a:t>等。</a:t>
                      </a:r>
                      <a:endParaRPr lang="zh-CN" altLang="en-US" sz="1600" dirty="0">
                        <a:effectLst/>
                      </a:endParaRPr>
                    </a:p>
                  </a:txBody>
                  <a:tcPr marL="40667" marR="40667" marT="40667" marB="40667"/>
                </a:tc>
              </a:tr>
            </a:tbl>
          </a:graphicData>
        </a:graphic>
      </p:graphicFrame>
      <p:sp>
        <p:nvSpPr>
          <p:cNvPr id="11" name="Rectangle 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824413" y="1641475"/>
            <a:ext cx="30988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9.3 常见的标准库</a:t>
            </a:r>
            <a:endParaRPr lang="zh-CN" altLang="en-US" dirty="0">
              <a:sym typeface="+mn-ea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顶角 5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9.3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常见的标准库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508500" y="2878138"/>
            <a:ext cx="30988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random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4006921" y="1669773"/>
          <a:ext cx="6912795" cy="3428397"/>
        </p:xfrm>
        <a:graphic>
          <a:graphicData uri="http://schemas.openxmlformats.org/drawingml/2006/table">
            <a:tbl>
              <a:tblPr>
                <a:tableStyleId>{10A1B5D5-9B99-4C35-A422-299274C87663}</a:tableStyleId>
              </a:tblPr>
              <a:tblGrid>
                <a:gridCol w="2801613"/>
                <a:gridCol w="4111182"/>
              </a:tblGrid>
              <a:tr h="389470"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>
                          <a:effectLst/>
                        </a:rPr>
                        <a:t>函数名</a:t>
                      </a:r>
                      <a:endParaRPr lang="zh-CN" altLang="en-US" sz="16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 dirty="0">
                          <a:effectLst/>
                        </a:rPr>
                        <a:t>函数说明</a:t>
                      </a:r>
                      <a:endParaRPr lang="zh-CN" altLang="en-US" sz="1600" dirty="0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931207"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 err="1">
                          <a:effectLst/>
                        </a:rPr>
                        <a:t>randrange</a:t>
                      </a:r>
                      <a:r>
                        <a:rPr lang="en-US" sz="1600" dirty="0">
                          <a:effectLst/>
                        </a:rPr>
                        <a:t>(</a:t>
                      </a:r>
                      <a:r>
                        <a:rPr lang="en-US" sz="1600" dirty="0" err="1">
                          <a:effectLst/>
                        </a:rPr>
                        <a:t>start,stop,step</a:t>
                      </a:r>
                      <a:r>
                        <a:rPr lang="en-US" sz="1600" dirty="0">
                          <a:effectLst/>
                        </a:rPr>
                        <a:t>)</a:t>
                      </a:r>
                      <a:endParaRPr lang="en-US" sz="1600" dirty="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altLang="zh-CN" sz="1600">
                          <a:effectLst/>
                        </a:rPr>
                        <a:t>start </a:t>
                      </a:r>
                      <a:r>
                        <a:rPr lang="zh-CN" altLang="en-US" sz="1600">
                          <a:effectLst/>
                        </a:rPr>
                        <a:t>指定范围的起始值 包含本身，默认是</a:t>
                      </a:r>
                      <a:r>
                        <a:rPr lang="en-US" altLang="zh-CN" sz="1600">
                          <a:effectLst/>
                        </a:rPr>
                        <a:t>0</a:t>
                      </a:r>
                      <a:r>
                        <a:rPr lang="zh-CN" altLang="en-US" sz="1600">
                          <a:effectLst/>
                        </a:rPr>
                        <a:t>；</a:t>
                      </a:r>
                      <a:r>
                        <a:rPr lang="en-US" altLang="zh-CN" sz="1600">
                          <a:effectLst/>
                        </a:rPr>
                        <a:t>stop </a:t>
                      </a:r>
                      <a:r>
                        <a:rPr lang="zh-CN" altLang="en-US" sz="1600">
                          <a:effectLst/>
                        </a:rPr>
                        <a:t>指定范围的结束值 不包含本身； </a:t>
                      </a:r>
                      <a:r>
                        <a:rPr lang="en-US" altLang="zh-CN" sz="1600">
                          <a:effectLst/>
                        </a:rPr>
                        <a:t>step </a:t>
                      </a:r>
                      <a:r>
                        <a:rPr lang="zh-CN" altLang="en-US" sz="1600">
                          <a:effectLst/>
                        </a:rPr>
                        <a:t>步长，默认步长是</a:t>
                      </a:r>
                      <a:r>
                        <a:rPr lang="en-US" altLang="zh-CN" sz="1600">
                          <a:effectLst/>
                        </a:rPr>
                        <a:t>1</a:t>
                      </a:r>
                      <a:r>
                        <a:rPr lang="zh-CN" altLang="en-US" sz="1600">
                          <a:effectLst/>
                        </a:rPr>
                        <a:t>。该函数返回一个整数</a:t>
                      </a:r>
                      <a:endParaRPr lang="zh-CN" altLang="en-US" sz="1600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664390"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 err="1">
                          <a:effectLst/>
                        </a:rPr>
                        <a:t>randint</a:t>
                      </a:r>
                      <a:r>
                        <a:rPr lang="en-US" sz="1600" dirty="0">
                          <a:effectLst/>
                        </a:rPr>
                        <a:t>(</a:t>
                      </a:r>
                      <a:r>
                        <a:rPr lang="en-US" sz="1600" dirty="0" err="1">
                          <a:effectLst/>
                        </a:rPr>
                        <a:t>start,end</a:t>
                      </a:r>
                      <a:r>
                        <a:rPr lang="en-US" sz="1600" dirty="0">
                          <a:effectLst/>
                        </a:rPr>
                        <a:t>)</a:t>
                      </a:r>
                      <a:endParaRPr lang="en-US" sz="1600" dirty="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>
                          <a:effectLst/>
                        </a:rPr>
                        <a:t>返回</a:t>
                      </a:r>
                      <a:r>
                        <a:rPr lang="en-US" altLang="zh-CN" sz="1600">
                          <a:effectLst/>
                        </a:rPr>
                        <a:t>[</a:t>
                      </a:r>
                      <a:r>
                        <a:rPr lang="en-US" sz="1600">
                          <a:effectLst/>
                        </a:rPr>
                        <a:t>start end]</a:t>
                      </a:r>
                      <a:r>
                        <a:rPr lang="zh-CN" altLang="en-US" sz="1600">
                          <a:effectLst/>
                        </a:rPr>
                        <a:t>之间的一个随机整数，</a:t>
                      </a:r>
                      <a:r>
                        <a:rPr lang="en-US" sz="1600">
                          <a:effectLst/>
                        </a:rPr>
                        <a:t>start</a:t>
                      </a:r>
                      <a:r>
                        <a:rPr lang="zh-CN" altLang="en-US" sz="1600">
                          <a:effectLst/>
                        </a:rPr>
                        <a:t>必须小于</a:t>
                      </a:r>
                      <a:r>
                        <a:rPr lang="en-US" sz="1600">
                          <a:effectLst/>
                        </a:rPr>
                        <a:t>end</a:t>
                      </a:r>
                      <a:endParaRPr lang="en-US" sz="1600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389470"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</a:rPr>
                        <a:t>random()</a:t>
                      </a:r>
                      <a:endParaRPr lang="en-US" sz="1600" dirty="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>
                          <a:effectLst/>
                        </a:rPr>
                        <a:t>返回一个</a:t>
                      </a:r>
                      <a:r>
                        <a:rPr lang="en-US" altLang="zh-CN" sz="1600">
                          <a:effectLst/>
                        </a:rPr>
                        <a:t>[0.0,1.0)</a:t>
                      </a:r>
                      <a:r>
                        <a:rPr lang="zh-CN" altLang="en-US" sz="1600">
                          <a:effectLst/>
                        </a:rPr>
                        <a:t>之间的随机小数</a:t>
                      </a:r>
                      <a:endParaRPr lang="zh-CN" altLang="en-US" sz="1600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664390"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choice(seq)</a:t>
                      </a:r>
                      <a:endParaRPr lang="en-US" sz="16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>
                          <a:effectLst/>
                        </a:rPr>
                        <a:t>返回一个序列（列表、元组，字符串）中返回一个随机元素</a:t>
                      </a:r>
                      <a:endParaRPr lang="zh-CN" altLang="en-US" sz="1600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389470"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shuffle(seq)</a:t>
                      </a:r>
                      <a:endParaRPr lang="en-US" sz="16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 dirty="0">
                          <a:effectLst/>
                        </a:rPr>
                        <a:t>将序列元素随机排列（打乱顺序）</a:t>
                      </a:r>
                      <a:endParaRPr lang="zh-CN" altLang="en-US" sz="1600" dirty="0">
                        <a:effectLst/>
                      </a:endParaRPr>
                    </a:p>
                  </a:txBody>
                  <a:tcPr marL="50800" marR="50800" marT="50800" marB="50800"/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508500" y="2243138"/>
            <a:ext cx="30988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8" name="图片 7" descr="摄图网_401078807_卡通手绘矩形星星边框(企业商用)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t="19422" b="19208"/>
          <a:stretch>
            <a:fillRect/>
          </a:stretch>
        </p:blipFill>
        <p:spPr>
          <a:xfrm>
            <a:off x="544388" y="1597184"/>
            <a:ext cx="3170772" cy="4692144"/>
          </a:xfrm>
          <a:prstGeom prst="rect">
            <a:avLst/>
          </a:prstGeom>
        </p:spPr>
      </p:pic>
      <p:sp>
        <p:nvSpPr>
          <p:cNvPr id="9" name="矩形: 圆角 8"/>
          <p:cNvSpPr/>
          <p:nvPr>
            <p:custDataLst>
              <p:tags r:id="rId8"/>
            </p:custDataLst>
          </p:nvPr>
        </p:nvSpPr>
        <p:spPr>
          <a:xfrm>
            <a:off x="544388" y="1977707"/>
            <a:ext cx="2904455" cy="2903255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zh-CN" altLang="en-US" sz="2000" dirty="0">
                <a:solidFill>
                  <a:schemeClr val="tx1"/>
                </a:solidFill>
                <a:latin typeface="+mn-ea"/>
              </a:rPr>
              <a:t>获取随机数，需要引入</a:t>
            </a:r>
            <a:r>
              <a:rPr lang="en-US" altLang="zh-CN" sz="2000" dirty="0">
                <a:solidFill>
                  <a:schemeClr val="tx1"/>
                </a:solidFill>
                <a:latin typeface="+mn-ea"/>
              </a:rPr>
              <a:t>random</a:t>
            </a:r>
            <a:r>
              <a:rPr lang="zh-CN" altLang="en-US" sz="2000" dirty="0">
                <a:solidFill>
                  <a:schemeClr val="tx1"/>
                </a:solidFill>
                <a:latin typeface="+mn-ea"/>
              </a:rPr>
              <a:t>库</a:t>
            </a:r>
            <a:endParaRPr lang="en-US" altLang="zh-CN" sz="2000" dirty="0">
              <a:solidFill>
                <a:schemeClr val="tx1"/>
              </a:solidFill>
              <a:latin typeface="+mn-ea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endParaRPr lang="zh-CN" altLang="en-US" sz="2000" dirty="0">
              <a:solidFill>
                <a:schemeClr val="tx1"/>
              </a:solidFill>
              <a:latin typeface="+mn-ea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en-US" altLang="zh-CN" sz="2000" dirty="0">
                <a:solidFill>
                  <a:schemeClr val="tx1"/>
                </a:solidFill>
                <a:latin typeface="+mn-ea"/>
              </a:rPr>
              <a:t>import random</a:t>
            </a:r>
            <a:endParaRPr lang="en-US" altLang="zh-CN" sz="2000" dirty="0">
              <a:solidFill>
                <a:schemeClr val="tx1"/>
              </a:solidFill>
              <a:latin typeface="+mn-ea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顶角 5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9.3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常见的标准库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508500" y="2878138"/>
            <a:ext cx="30988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math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Rectangle 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508500" y="2243138"/>
            <a:ext cx="30988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8" name="图片 7" descr="摄图网_401078807_卡通手绘矩形星星边框(企业商用)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t="19422" b="19208"/>
          <a:stretch>
            <a:fillRect/>
          </a:stretch>
        </p:blipFill>
        <p:spPr>
          <a:xfrm>
            <a:off x="544388" y="1597184"/>
            <a:ext cx="3170772" cy="4692144"/>
          </a:xfrm>
          <a:prstGeom prst="rect">
            <a:avLst/>
          </a:prstGeom>
        </p:spPr>
      </p:pic>
      <p:sp>
        <p:nvSpPr>
          <p:cNvPr id="9" name="矩形: 圆角 8"/>
          <p:cNvSpPr/>
          <p:nvPr>
            <p:custDataLst>
              <p:tags r:id="rId7"/>
            </p:custDataLst>
          </p:nvPr>
        </p:nvSpPr>
        <p:spPr>
          <a:xfrm>
            <a:off x="544388" y="1977707"/>
            <a:ext cx="2904455" cy="2903255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zh-CN" altLang="en-US" sz="2000" dirty="0">
                <a:solidFill>
                  <a:schemeClr val="tx1"/>
                </a:solidFill>
                <a:latin typeface="+mn-ea"/>
              </a:rPr>
              <a:t>操作数字的运算</a:t>
            </a:r>
            <a:endParaRPr lang="en-US" altLang="zh-CN" sz="2000" dirty="0">
              <a:solidFill>
                <a:schemeClr val="tx1"/>
              </a:solidFill>
              <a:latin typeface="+mn-ea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endParaRPr lang="zh-CN" altLang="en-US" sz="2000" dirty="0">
              <a:solidFill>
                <a:schemeClr val="tx1"/>
              </a:solidFill>
              <a:latin typeface="+mn-ea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en-US" altLang="zh-CN" sz="2000" dirty="0">
                <a:solidFill>
                  <a:schemeClr val="tx1"/>
                </a:solidFill>
                <a:latin typeface="+mn-ea"/>
              </a:rPr>
              <a:t>import math</a:t>
            </a:r>
            <a:endParaRPr lang="en-US" altLang="zh-CN" sz="2000" dirty="0"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4174432" y="2208953"/>
          <a:ext cx="7388975" cy="2249555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1154528"/>
                <a:gridCol w="3405855"/>
                <a:gridCol w="2828592"/>
              </a:tblGrid>
              <a:tr h="496655"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>
                          <a:effectLst/>
                        </a:rPr>
                        <a:t>函数名</a:t>
                      </a:r>
                      <a:endParaRPr lang="zh-CN" altLang="en-US" sz="16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 dirty="0">
                          <a:solidFill>
                            <a:schemeClr val="tx1"/>
                          </a:solidFill>
                          <a:effectLst/>
                        </a:rPr>
                        <a:t>函数的</a:t>
                      </a: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effectLst/>
                        </a:rPr>
                        <a:t>说明</a:t>
                      </a:r>
                      <a:endParaRPr lang="zh-CN" altLang="en-US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>
                          <a:effectLst/>
                        </a:rPr>
                        <a:t>示例</a:t>
                      </a:r>
                      <a:endParaRPr lang="zh-CN" altLang="en-US" sz="1600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584300"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 err="1">
                          <a:effectLst/>
                        </a:rPr>
                        <a:t>math.ceil</a:t>
                      </a:r>
                      <a:r>
                        <a:rPr lang="en-US" sz="1600" dirty="0">
                          <a:effectLst/>
                        </a:rPr>
                        <a:t>()</a:t>
                      </a:r>
                      <a:endParaRPr lang="en-US" sz="1600" dirty="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 dirty="0">
                          <a:effectLst/>
                        </a:rPr>
                        <a:t>向上取整</a:t>
                      </a:r>
                      <a:endParaRPr lang="zh-CN" altLang="en-US" sz="1600" dirty="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 err="1">
                          <a:effectLst/>
                        </a:rPr>
                        <a:t>math.ceil</a:t>
                      </a:r>
                      <a:r>
                        <a:rPr lang="en-US" sz="1600" dirty="0">
                          <a:effectLst/>
                        </a:rPr>
                        <a:t>(18.1) #19</a:t>
                      </a:r>
                      <a:endParaRPr lang="en-US" sz="1600" dirty="0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584300"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math.floor()</a:t>
                      </a:r>
                      <a:endParaRPr lang="en-US" sz="16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>
                          <a:effectLst/>
                        </a:rPr>
                        <a:t>向下取整</a:t>
                      </a:r>
                      <a:endParaRPr lang="zh-CN" altLang="en-US" sz="16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math.floor(18.1) #18</a:t>
                      </a:r>
                      <a:endParaRPr lang="en-US" sz="1600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584300"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math.sqrt</a:t>
                      </a:r>
                      <a:endParaRPr lang="en-US" sz="16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>
                          <a:effectLst/>
                        </a:rPr>
                        <a:t>求平方根</a:t>
                      </a:r>
                      <a:endParaRPr lang="zh-CN" altLang="en-US" sz="16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 err="1">
                          <a:effectLst/>
                        </a:rPr>
                        <a:t>math.sqrt</a:t>
                      </a:r>
                      <a:r>
                        <a:rPr lang="en-US" sz="1600" dirty="0">
                          <a:effectLst/>
                        </a:rPr>
                        <a:t>(100)</a:t>
                      </a:r>
                      <a:endParaRPr lang="en-US" sz="1600" dirty="0">
                        <a:effectLst/>
                      </a:endParaRPr>
                    </a:p>
                  </a:txBody>
                  <a:tcPr marL="50800" marR="50800" marT="50800" marB="50800"/>
                </a:tc>
              </a:tr>
            </a:tbl>
          </a:graphicData>
        </a:graphic>
      </p:graphicFrame>
    </p:spTree>
    <p:custDataLst>
      <p:tags r:id="rId9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顶角 5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9.3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常见的标准库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508500" y="2878138"/>
            <a:ext cx="30988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re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Rectangle 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508500" y="2243138"/>
            <a:ext cx="30988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8" name="图片 7" descr="摄图网_401078807_卡通手绘矩形星星边框(企业商用)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t="19422" b="19208"/>
          <a:stretch>
            <a:fillRect/>
          </a:stretch>
        </p:blipFill>
        <p:spPr>
          <a:xfrm>
            <a:off x="544388" y="1597184"/>
            <a:ext cx="3170772" cy="4692144"/>
          </a:xfrm>
          <a:prstGeom prst="rect">
            <a:avLst/>
          </a:prstGeom>
        </p:spPr>
      </p:pic>
      <p:sp>
        <p:nvSpPr>
          <p:cNvPr id="9" name="矩形: 圆角 8"/>
          <p:cNvSpPr/>
          <p:nvPr>
            <p:custDataLst>
              <p:tags r:id="rId7"/>
            </p:custDataLst>
          </p:nvPr>
        </p:nvSpPr>
        <p:spPr>
          <a:xfrm>
            <a:off x="544388" y="1977707"/>
            <a:ext cx="2904455" cy="2903255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zh-CN" altLang="en-US" sz="2000" dirty="0">
                <a:solidFill>
                  <a:schemeClr val="tx1"/>
                </a:solidFill>
                <a:latin typeface="+mn-ea"/>
              </a:rPr>
              <a:t>正则表达式处理</a:t>
            </a:r>
            <a:endParaRPr lang="en-US" altLang="zh-CN" sz="2000" dirty="0">
              <a:solidFill>
                <a:schemeClr val="tx1"/>
              </a:solidFill>
              <a:latin typeface="+mn-ea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endParaRPr lang="en-US" altLang="zh-CN" sz="2000" dirty="0">
              <a:solidFill>
                <a:schemeClr val="tx1"/>
              </a:solidFill>
              <a:latin typeface="+mn-ea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zh-CN" altLang="en-US" sz="2000" dirty="0">
                <a:solidFill>
                  <a:schemeClr val="tx1"/>
                </a:solidFill>
                <a:latin typeface="+mn-ea"/>
              </a:rPr>
              <a:t>可以用于文本搜索、替换、分割等</a:t>
            </a:r>
            <a:endParaRPr lang="zh-CN" altLang="en-US" sz="2000" dirty="0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3073" name="Picture 1" descr="https://qv5tt3a0xgu.feishu.cn/space/api/box/stream/download/asynccode/?code=OWMzNTUxZjIwY2M1OTVlMTY0OTNjZTU5M2FjMjhmZjFfbThsdWxoZlFlWnBTc2d3YmVOM0Z0RGpmZGhuWFF5NW1fVG9rZW46VEtja2JUQjZXb0ppeWd4dWtkcGMyWFV2bnhnXzE3MDk4NDQwMDk6MTcwOTg0NzYwOV9WNA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2290" y="1293888"/>
            <a:ext cx="4302196" cy="4868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2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5044757" y="511878"/>
            <a:ext cx="30988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custDataLst>
      <p:tags r:id="rId1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顶角 5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9.3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常见的标准库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508500" y="2878138"/>
            <a:ext cx="30988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turtle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Rectangle 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508500" y="2243138"/>
            <a:ext cx="30988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8" name="图片 7" descr="摄图网_401078807_卡通手绘矩形星星边框(企业商用)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t="19422" b="19208"/>
          <a:stretch>
            <a:fillRect/>
          </a:stretch>
        </p:blipFill>
        <p:spPr>
          <a:xfrm>
            <a:off x="544388" y="1597184"/>
            <a:ext cx="3170772" cy="4692144"/>
          </a:xfrm>
          <a:prstGeom prst="rect">
            <a:avLst/>
          </a:prstGeom>
        </p:spPr>
      </p:pic>
      <p:sp>
        <p:nvSpPr>
          <p:cNvPr id="9" name="矩形: 圆角 8"/>
          <p:cNvSpPr/>
          <p:nvPr>
            <p:custDataLst>
              <p:tags r:id="rId7"/>
            </p:custDataLst>
          </p:nvPr>
        </p:nvSpPr>
        <p:spPr>
          <a:xfrm>
            <a:off x="544388" y="2357561"/>
            <a:ext cx="2904455" cy="2903255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en-US" altLang="zh-CN" sz="2000" dirty="0">
                <a:solidFill>
                  <a:schemeClr val="tx1"/>
                </a:solidFill>
                <a:latin typeface="+mn-ea"/>
              </a:rPr>
              <a:t>1969</a:t>
            </a:r>
            <a:r>
              <a:rPr lang="zh-CN" altLang="en-US" sz="2000" dirty="0">
                <a:solidFill>
                  <a:schemeClr val="tx1"/>
                </a:solidFill>
                <a:latin typeface="+mn-ea"/>
              </a:rPr>
              <a:t>年诞生，</a:t>
            </a:r>
            <a:r>
              <a:rPr lang="en-US" altLang="zh-CN" sz="2000" dirty="0">
                <a:solidFill>
                  <a:schemeClr val="tx1"/>
                </a:solidFill>
                <a:latin typeface="+mn-ea"/>
              </a:rPr>
              <a:t>Python</a:t>
            </a:r>
            <a:r>
              <a:rPr lang="zh-CN" altLang="en-US" sz="2000" dirty="0">
                <a:solidFill>
                  <a:schemeClr val="tx1"/>
                </a:solidFill>
                <a:latin typeface="+mn-ea"/>
              </a:rPr>
              <a:t>语言的标准库之一，入门级的图形绘制函数库</a:t>
            </a:r>
            <a:endParaRPr lang="en-US" altLang="zh-CN" sz="2000" dirty="0">
              <a:solidFill>
                <a:schemeClr val="tx1"/>
              </a:solidFill>
              <a:latin typeface="+mn-ea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endParaRPr lang="zh-CN" altLang="en-US" sz="2000" dirty="0">
              <a:solidFill>
                <a:schemeClr val="tx1"/>
              </a:solidFill>
              <a:latin typeface="+mn-ea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zh-CN" altLang="en-US" sz="2000" dirty="0">
                <a:solidFill>
                  <a:schemeClr val="tx1"/>
                </a:solidFill>
                <a:latin typeface="+mn-ea"/>
              </a:rPr>
              <a:t>它提供了一个海龟，你可以把它理解为一个机器人，只听得懂有限的指令，海龟走过的轨迹绘制成了图形</a:t>
            </a:r>
            <a:endParaRPr lang="zh-CN" altLang="en-US" sz="2000" dirty="0"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4130211" y="1073964"/>
          <a:ext cx="7517402" cy="4985532"/>
        </p:xfrm>
        <a:graphic>
          <a:graphicData uri="http://schemas.openxmlformats.org/drawingml/2006/table">
            <a:tbl>
              <a:tblPr>
                <a:tableStyleId>{93296810-A885-4BE3-A3E7-6D5BEEA58F35}</a:tableStyleId>
              </a:tblPr>
              <a:tblGrid>
                <a:gridCol w="2671281"/>
                <a:gridCol w="4846121"/>
              </a:tblGrid>
              <a:tr h="150046"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>
                          <a:effectLst/>
                        </a:rPr>
                        <a:t>方法</a:t>
                      </a:r>
                      <a:endParaRPr lang="zh-CN" altLang="en-US" sz="1600">
                        <a:effectLst/>
                      </a:endParaRPr>
                    </a:p>
                  </a:txBody>
                  <a:tcPr marL="30009" marR="30009" marT="30009" marB="3000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>
                          <a:effectLst/>
                        </a:rPr>
                        <a:t>说明</a:t>
                      </a:r>
                      <a:endParaRPr lang="zh-CN" altLang="en-US" sz="1600">
                        <a:effectLst/>
                      </a:endParaRPr>
                    </a:p>
                  </a:txBody>
                  <a:tcPr marL="30009" marR="30009" marT="30009" marB="30009"/>
                </a:tc>
              </a:tr>
              <a:tr h="240074"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forward(d)/fd(d)</a:t>
                      </a:r>
                      <a:endParaRPr lang="en-US" sz="1600">
                        <a:effectLst/>
                      </a:endParaRPr>
                    </a:p>
                  </a:txBody>
                  <a:tcPr marL="30009" marR="30009" marT="30009" marB="3000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>
                          <a:effectLst/>
                        </a:rPr>
                        <a:t>向当前画笔方向移动</a:t>
                      </a:r>
                      <a:r>
                        <a:rPr lang="en-US" altLang="zh-CN" sz="1600">
                          <a:effectLst/>
                        </a:rPr>
                        <a:t>d</a:t>
                      </a:r>
                      <a:r>
                        <a:rPr lang="zh-CN" altLang="en-US" sz="1600">
                          <a:effectLst/>
                        </a:rPr>
                        <a:t>像素长度</a:t>
                      </a:r>
                      <a:endParaRPr lang="zh-CN" altLang="en-US" sz="1600">
                        <a:effectLst/>
                      </a:endParaRPr>
                    </a:p>
                  </a:txBody>
                  <a:tcPr marL="30009" marR="30009" marT="30009" marB="30009"/>
                </a:tc>
              </a:tr>
              <a:tr h="240074"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backward(d)/back(d)/bk(d)</a:t>
                      </a:r>
                      <a:endParaRPr lang="en-US" sz="1600">
                        <a:effectLst/>
                      </a:endParaRPr>
                    </a:p>
                  </a:txBody>
                  <a:tcPr marL="30009" marR="30009" marT="30009" marB="3000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>
                          <a:effectLst/>
                        </a:rPr>
                        <a:t>向当前画笔相反方向移动</a:t>
                      </a:r>
                      <a:r>
                        <a:rPr lang="en-US" altLang="zh-CN" sz="1600">
                          <a:effectLst/>
                        </a:rPr>
                        <a:t>d</a:t>
                      </a:r>
                      <a:r>
                        <a:rPr lang="zh-CN" altLang="en-US" sz="1600">
                          <a:effectLst/>
                        </a:rPr>
                        <a:t>像素长度</a:t>
                      </a:r>
                      <a:endParaRPr lang="zh-CN" altLang="en-US" sz="1600">
                        <a:effectLst/>
                      </a:endParaRPr>
                    </a:p>
                  </a:txBody>
                  <a:tcPr marL="30009" marR="30009" marT="30009" marB="30009"/>
                </a:tc>
              </a:tr>
              <a:tr h="240074">
                <a:tc>
                  <a:txBody>
                    <a:bodyPr/>
                    <a:lstStyle/>
                    <a:p>
                      <a:pPr fontAlgn="t"/>
                      <a:r>
                        <a:rPr lang="es-ES" sz="1600" dirty="0">
                          <a:effectLst/>
                        </a:rPr>
                        <a:t>goto(x,y)/setpos(x,y)/setposition(x,y)</a:t>
                      </a:r>
                      <a:endParaRPr lang="es-ES" sz="1600" dirty="0">
                        <a:effectLst/>
                      </a:endParaRPr>
                    </a:p>
                  </a:txBody>
                  <a:tcPr marL="30009" marR="30009" marT="30009" marB="3000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>
                          <a:effectLst/>
                        </a:rPr>
                        <a:t>将画笔移动到坐标为</a:t>
                      </a:r>
                      <a:r>
                        <a:rPr lang="en-US" altLang="zh-CN" sz="1600">
                          <a:effectLst/>
                        </a:rPr>
                        <a:t>x,y</a:t>
                      </a:r>
                      <a:r>
                        <a:rPr lang="zh-CN" altLang="en-US" sz="1600">
                          <a:effectLst/>
                        </a:rPr>
                        <a:t>的位置</a:t>
                      </a:r>
                      <a:endParaRPr lang="zh-CN" altLang="en-US" sz="1600">
                        <a:effectLst/>
                      </a:endParaRPr>
                    </a:p>
                  </a:txBody>
                  <a:tcPr marL="30009" marR="30009" marT="30009" marB="30009"/>
                </a:tc>
              </a:tr>
              <a:tr h="240074"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setx(x)</a:t>
                      </a:r>
                      <a:endParaRPr lang="en-US" sz="1600">
                        <a:effectLst/>
                      </a:endParaRPr>
                    </a:p>
                  </a:txBody>
                  <a:tcPr marL="30009" marR="30009" marT="30009" marB="3000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 dirty="0">
                          <a:effectLst/>
                        </a:rPr>
                        <a:t>设置海龟的横坐标为 </a:t>
                      </a:r>
                      <a:r>
                        <a:rPr lang="en-US" altLang="zh-CN" sz="1600" dirty="0">
                          <a:effectLst/>
                        </a:rPr>
                        <a:t>x</a:t>
                      </a:r>
                      <a:r>
                        <a:rPr lang="zh-CN" altLang="en-US" sz="1600" dirty="0">
                          <a:effectLst/>
                        </a:rPr>
                        <a:t>，纵坐标保持不变</a:t>
                      </a:r>
                      <a:endParaRPr lang="zh-CN" altLang="en-US" sz="1600" dirty="0">
                        <a:effectLst/>
                      </a:endParaRPr>
                    </a:p>
                  </a:txBody>
                  <a:tcPr marL="30009" marR="30009" marT="30009" marB="30009"/>
                </a:tc>
              </a:tr>
              <a:tr h="240074"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sety(y)</a:t>
                      </a:r>
                      <a:endParaRPr lang="en-US" sz="1600">
                        <a:effectLst/>
                      </a:endParaRPr>
                    </a:p>
                  </a:txBody>
                  <a:tcPr marL="30009" marR="30009" marT="30009" marB="3000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 dirty="0">
                          <a:effectLst/>
                        </a:rPr>
                        <a:t>设置海龟的纵坐标为 </a:t>
                      </a:r>
                      <a:r>
                        <a:rPr lang="en-US" altLang="zh-CN" sz="1600" dirty="0">
                          <a:effectLst/>
                        </a:rPr>
                        <a:t>y</a:t>
                      </a:r>
                      <a:r>
                        <a:rPr lang="zh-CN" altLang="en-US" sz="1600" dirty="0">
                          <a:effectLst/>
                        </a:rPr>
                        <a:t>，横坐标保持不变</a:t>
                      </a:r>
                      <a:endParaRPr lang="zh-CN" altLang="en-US" sz="1600" dirty="0">
                        <a:effectLst/>
                      </a:endParaRPr>
                    </a:p>
                  </a:txBody>
                  <a:tcPr marL="30009" marR="30009" marT="30009" marB="30009"/>
                </a:tc>
              </a:tr>
              <a:tr h="240074"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penup()/up()</a:t>
                      </a:r>
                      <a:endParaRPr lang="en-US" sz="1600">
                        <a:effectLst/>
                      </a:endParaRPr>
                    </a:p>
                  </a:txBody>
                  <a:tcPr marL="30009" marR="30009" marT="30009" marB="3000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>
                          <a:effectLst/>
                        </a:rPr>
                        <a:t>提起笔移动，不绘制图形，用于另起一个地方绘制</a:t>
                      </a:r>
                      <a:endParaRPr lang="zh-CN" altLang="en-US" sz="1600">
                        <a:effectLst/>
                      </a:endParaRPr>
                    </a:p>
                  </a:txBody>
                  <a:tcPr marL="30009" marR="30009" marT="30009" marB="30009"/>
                </a:tc>
              </a:tr>
              <a:tr h="240074"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pendown()/down()</a:t>
                      </a:r>
                      <a:endParaRPr lang="en-US" sz="1600">
                        <a:effectLst/>
                      </a:endParaRPr>
                    </a:p>
                  </a:txBody>
                  <a:tcPr marL="30009" marR="30009" marT="30009" marB="3000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>
                          <a:effectLst/>
                        </a:rPr>
                        <a:t>放下笔，移动时绘制图形，缺省时也为绘制</a:t>
                      </a:r>
                      <a:endParaRPr lang="zh-CN" altLang="en-US" sz="1600">
                        <a:effectLst/>
                      </a:endParaRPr>
                    </a:p>
                  </a:txBody>
                  <a:tcPr marL="30009" marR="30009" marT="30009" marB="30009"/>
                </a:tc>
              </a:tr>
              <a:tr h="150046"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right(degree)/rt(degree)</a:t>
                      </a:r>
                      <a:endParaRPr lang="en-US" sz="1600">
                        <a:effectLst/>
                      </a:endParaRPr>
                    </a:p>
                  </a:txBody>
                  <a:tcPr marL="30009" marR="30009" marT="30009" marB="3000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>
                          <a:effectLst/>
                        </a:rPr>
                        <a:t>顺时针移动</a:t>
                      </a:r>
                      <a:r>
                        <a:rPr lang="en-US" sz="1600">
                          <a:effectLst/>
                        </a:rPr>
                        <a:t>degree°</a:t>
                      </a:r>
                      <a:endParaRPr lang="en-US" sz="1600">
                        <a:effectLst/>
                      </a:endParaRPr>
                    </a:p>
                  </a:txBody>
                  <a:tcPr marL="30009" marR="30009" marT="30009" marB="30009"/>
                </a:tc>
              </a:tr>
              <a:tr h="150046"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left(degree)/lt(degree)</a:t>
                      </a:r>
                      <a:endParaRPr lang="en-US" sz="1600">
                        <a:effectLst/>
                      </a:endParaRPr>
                    </a:p>
                  </a:txBody>
                  <a:tcPr marL="30009" marR="30009" marT="30009" marB="3000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>
                          <a:effectLst/>
                        </a:rPr>
                        <a:t>逆时针移动</a:t>
                      </a:r>
                      <a:r>
                        <a:rPr lang="en-US" sz="1600">
                          <a:effectLst/>
                        </a:rPr>
                        <a:t>degree°</a:t>
                      </a:r>
                      <a:endParaRPr lang="en-US" sz="1600">
                        <a:effectLst/>
                      </a:endParaRPr>
                    </a:p>
                  </a:txBody>
                  <a:tcPr marL="30009" marR="30009" marT="30009" marB="30009"/>
                </a:tc>
              </a:tr>
              <a:tr h="240074"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setheading(angle)/seth(angle)</a:t>
                      </a:r>
                      <a:endParaRPr lang="en-US" sz="1600">
                        <a:effectLst/>
                      </a:endParaRPr>
                    </a:p>
                  </a:txBody>
                  <a:tcPr marL="30009" marR="30009" marT="30009" marB="3000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>
                          <a:effectLst/>
                        </a:rPr>
                        <a:t>设置海龟的朝向为 </a:t>
                      </a:r>
                      <a:r>
                        <a:rPr lang="en-US" sz="1600">
                          <a:effectLst/>
                        </a:rPr>
                        <a:t>angle</a:t>
                      </a:r>
                      <a:endParaRPr lang="en-US" sz="1600">
                        <a:effectLst/>
                      </a:endParaRPr>
                    </a:p>
                  </a:txBody>
                  <a:tcPr marL="30009" marR="30009" marT="30009" marB="30009"/>
                </a:tc>
              </a:tr>
              <a:tr h="417931"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circle(radius, extent=None, steps=None)</a:t>
                      </a:r>
                      <a:endParaRPr lang="en-US" sz="1600">
                        <a:effectLst/>
                      </a:endParaRPr>
                    </a:p>
                  </a:txBody>
                  <a:tcPr marL="30009" marR="30009" marT="30009" marB="3000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 dirty="0">
                          <a:effectLst/>
                        </a:rPr>
                        <a:t>绘制圆弧</a:t>
                      </a:r>
                      <a:endParaRPr lang="en-US" altLang="zh-CN" sz="1600" dirty="0">
                        <a:effectLst/>
                      </a:endParaRPr>
                    </a:p>
                  </a:txBody>
                  <a:tcPr marL="30009" marR="30009" marT="30009" marB="30009"/>
                </a:tc>
              </a:tr>
              <a:tr h="240074"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dot(radius,colorstr)</a:t>
                      </a:r>
                      <a:endParaRPr lang="en-US" sz="1600">
                        <a:effectLst/>
                      </a:endParaRPr>
                    </a:p>
                  </a:txBody>
                  <a:tcPr marL="30009" marR="30009" marT="30009" marB="3000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>
                          <a:effectLst/>
                        </a:rPr>
                        <a:t>绘制一个指定直径和颜色的圆点</a:t>
                      </a:r>
                      <a:endParaRPr lang="zh-CN" altLang="en-US" sz="1600">
                        <a:effectLst/>
                      </a:endParaRPr>
                    </a:p>
                  </a:txBody>
                  <a:tcPr marL="30009" marR="30009" marT="30009" marB="30009"/>
                </a:tc>
              </a:tr>
              <a:tr h="240074"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home()</a:t>
                      </a:r>
                      <a:endParaRPr lang="en-US" sz="1600">
                        <a:effectLst/>
                      </a:endParaRPr>
                    </a:p>
                  </a:txBody>
                  <a:tcPr marL="30009" marR="30009" marT="30009" marB="3000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 dirty="0">
                          <a:effectLst/>
                        </a:rPr>
                        <a:t>设置当前画笔位置为原点，朝向东</a:t>
                      </a:r>
                      <a:endParaRPr lang="zh-CN" altLang="en-US" sz="1600" dirty="0">
                        <a:effectLst/>
                      </a:endParaRPr>
                    </a:p>
                  </a:txBody>
                  <a:tcPr marL="30009" marR="30009" marT="30009" marB="30009"/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57788" y="1614488"/>
            <a:ext cx="30988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9.4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第三方库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2052" y="927136"/>
            <a:ext cx="6610350" cy="535305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课后甜点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本章总结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996593" y="1095321"/>
            <a:ext cx="8979613" cy="486757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本章总结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3511907" y="1694133"/>
          <a:ext cx="3957406" cy="3814534"/>
        </p:xfrm>
        <a:graphic>
          <a:graphicData uri="http://schemas.openxmlformats.org/drawingml/2006/table">
            <a:tbl>
              <a:tblPr>
                <a:tableStyleId>{912C8C85-51F0-491E-9774-3900AFEF0FD7}</a:tableStyleId>
              </a:tblPr>
              <a:tblGrid>
                <a:gridCol w="1978703"/>
                <a:gridCol w="1978703"/>
              </a:tblGrid>
              <a:tr h="438156"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>
                          <a:effectLst/>
                        </a:rPr>
                        <a:t>单词</a:t>
                      </a:r>
                      <a:endParaRPr lang="zh-CN" altLang="en-US" sz="16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>
                          <a:effectLst/>
                        </a:rPr>
                        <a:t>释义</a:t>
                      </a:r>
                      <a:endParaRPr lang="zh-CN" altLang="en-US" sz="1600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438156"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package</a:t>
                      </a:r>
                      <a:endParaRPr lang="en-US" sz="16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>
                          <a:effectLst/>
                        </a:rPr>
                        <a:t>包</a:t>
                      </a:r>
                      <a:endParaRPr lang="zh-CN" altLang="en-US" sz="1600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438156"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</a:rPr>
                        <a:t>install</a:t>
                      </a:r>
                      <a:endParaRPr lang="en-US" sz="1600" dirty="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>
                          <a:effectLst/>
                        </a:rPr>
                        <a:t>安装</a:t>
                      </a:r>
                      <a:endParaRPr lang="zh-CN" altLang="en-US" sz="1600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438156"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module</a:t>
                      </a:r>
                      <a:endParaRPr lang="en-US" sz="16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>
                          <a:effectLst/>
                        </a:rPr>
                        <a:t>模块</a:t>
                      </a:r>
                      <a:endParaRPr lang="zh-CN" altLang="en-US" sz="1600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438156"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random</a:t>
                      </a:r>
                      <a:endParaRPr lang="en-US" sz="16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>
                          <a:effectLst/>
                        </a:rPr>
                        <a:t>随机数</a:t>
                      </a:r>
                      <a:endParaRPr lang="zh-CN" altLang="en-US" sz="1600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438156"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math</a:t>
                      </a:r>
                      <a:endParaRPr lang="en-US" sz="16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>
                          <a:effectLst/>
                        </a:rPr>
                        <a:t>数学</a:t>
                      </a:r>
                      <a:endParaRPr lang="zh-CN" altLang="en-US" sz="1600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747442"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pip</a:t>
                      </a:r>
                      <a:endParaRPr lang="en-US" sz="16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>
                          <a:effectLst/>
                        </a:rPr>
                        <a:t>安装第三方库的工具</a:t>
                      </a:r>
                      <a:endParaRPr lang="zh-CN" altLang="en-US" sz="1600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438156"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uninstall</a:t>
                      </a:r>
                      <a:endParaRPr lang="en-US" sz="16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 dirty="0">
                          <a:effectLst/>
                        </a:rPr>
                        <a:t>卸载</a:t>
                      </a:r>
                      <a:endParaRPr lang="zh-CN" altLang="en-US" sz="1600" dirty="0">
                        <a:effectLst/>
                      </a:endParaRPr>
                    </a:p>
                  </a:txBody>
                  <a:tcPr marL="50800" marR="50800" marT="50800" marB="50800"/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508500" y="2801938"/>
            <a:ext cx="30988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小试牛刀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10431430" cy="332295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在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Python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中，一个包（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package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）实际上是一个什么？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514350" indent="-514350">
              <a:buAutoNum type="alphaUcPeriod"/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文件夹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B.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类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C.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函数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D.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模块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683381" y="2028224"/>
            <a:ext cx="701770" cy="37173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小试牛刀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10431430" cy="332295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在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Python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中，如何导入一个名为</a:t>
            </a:r>
            <a:r>
              <a:rPr lang="en-US" altLang="zh-CN" sz="2800" dirty="0" err="1">
                <a:solidFill>
                  <a:schemeClr val="accent1">
                    <a:lumMod val="50000"/>
                  </a:schemeClr>
                </a:solidFill>
              </a:rPr>
              <a:t>my_module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的模块？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514350" indent="-514350">
              <a:buAutoNum type="alphaUcPeriod"/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import </a:t>
            </a:r>
            <a:r>
              <a:rPr lang="en-US" altLang="zh-CN" sz="2800" dirty="0" err="1">
                <a:solidFill>
                  <a:schemeClr val="accent1">
                    <a:lumMod val="50000"/>
                  </a:schemeClr>
                </a:solidFill>
              </a:rPr>
              <a:t>my_module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B. from </a:t>
            </a:r>
            <a:r>
              <a:rPr lang="en-US" altLang="zh-CN" sz="2800" dirty="0" err="1">
                <a:solidFill>
                  <a:schemeClr val="accent1">
                    <a:lumMod val="50000"/>
                  </a:schemeClr>
                </a:solidFill>
              </a:rPr>
              <a:t>my_module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 import a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C. import as </a:t>
            </a:r>
            <a:r>
              <a:rPr lang="en-US" altLang="zh-CN" sz="2800" dirty="0" err="1">
                <a:solidFill>
                  <a:schemeClr val="accent1">
                    <a:lumMod val="50000"/>
                  </a:schemeClr>
                </a:solidFill>
              </a:rPr>
              <a:t>my_module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D. module </a:t>
            </a:r>
            <a:r>
              <a:rPr lang="en-US" altLang="zh-CN" sz="2800" dirty="0" err="1">
                <a:solidFill>
                  <a:schemeClr val="accent1">
                    <a:lumMod val="50000"/>
                  </a:schemeClr>
                </a:solidFill>
              </a:rPr>
              <a:t>my_module</a:t>
            </a:r>
            <a:endParaRPr lang="en-US" altLang="zh-CN" sz="2800" dirty="0" err="1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683381" y="2059045"/>
            <a:ext cx="701770" cy="37173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小试牛刀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10431430" cy="332295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pip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是什么？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514350" indent="-514350">
              <a:buAutoNum type="alphaUcPeriod"/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Python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的一个标准库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B. Python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的包管理工具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C. Python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的集成开发环境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D. Python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的虚拟机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772275" y="2681367"/>
            <a:ext cx="701770" cy="37173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小试牛刀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10431430" cy="332295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以下哪个命令用于安装一个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Python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包？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514350" indent="-514350">
              <a:buAutoNum type="alphaUcPeriod"/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pip install </a:t>
            </a:r>
            <a:r>
              <a:rPr lang="en-US" altLang="zh-CN" sz="2800" dirty="0" err="1">
                <a:solidFill>
                  <a:schemeClr val="accent1">
                    <a:lumMod val="50000"/>
                  </a:schemeClr>
                </a:solidFill>
              </a:rPr>
              <a:t>package_name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B. install pip </a:t>
            </a:r>
            <a:r>
              <a:rPr lang="en-US" altLang="zh-CN" sz="2800" dirty="0" err="1">
                <a:solidFill>
                  <a:schemeClr val="accent1">
                    <a:lumMod val="50000"/>
                  </a:schemeClr>
                </a:solidFill>
              </a:rPr>
              <a:t>package_name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C. </a:t>
            </a:r>
            <a:r>
              <a:rPr lang="en-US" altLang="zh-CN" sz="2800" dirty="0" err="1">
                <a:solidFill>
                  <a:schemeClr val="accent1">
                    <a:lumMod val="50000"/>
                  </a:schemeClr>
                </a:solidFill>
              </a:rPr>
              <a:t>package_name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 pip install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D. install </a:t>
            </a:r>
            <a:r>
              <a:rPr lang="en-US" altLang="zh-CN" sz="2800" dirty="0" err="1">
                <a:solidFill>
                  <a:schemeClr val="accent1">
                    <a:lumMod val="50000"/>
                  </a:schemeClr>
                </a:solidFill>
              </a:rPr>
              <a:t>package_name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 pip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683381" y="2028224"/>
            <a:ext cx="701770" cy="37173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小试牛刀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10431430" cy="332295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以下哪个命令用于卸载一个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Python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包？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514350" indent="-514350">
              <a:buAutoNum type="alphaUcPeriod"/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pip uninstall </a:t>
            </a:r>
            <a:r>
              <a:rPr lang="en-US" altLang="zh-CN" sz="2800" dirty="0" err="1">
                <a:solidFill>
                  <a:schemeClr val="accent1">
                    <a:lumMod val="50000"/>
                  </a:schemeClr>
                </a:solidFill>
              </a:rPr>
              <a:t>package_name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B. remove pip </a:t>
            </a:r>
            <a:r>
              <a:rPr lang="en-US" altLang="zh-CN" sz="2800" dirty="0" err="1">
                <a:solidFill>
                  <a:schemeClr val="accent1">
                    <a:lumMod val="50000"/>
                  </a:schemeClr>
                </a:solidFill>
              </a:rPr>
              <a:t>package_name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C. uninstall pip </a:t>
            </a:r>
            <a:r>
              <a:rPr lang="en-US" altLang="zh-CN" sz="2800" dirty="0" err="1">
                <a:solidFill>
                  <a:schemeClr val="accent1">
                    <a:lumMod val="50000"/>
                  </a:schemeClr>
                </a:solidFill>
              </a:rPr>
              <a:t>package_name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D. pip delete </a:t>
            </a:r>
            <a:r>
              <a:rPr lang="en-US" altLang="zh-CN" sz="2800" dirty="0" err="1">
                <a:solidFill>
                  <a:schemeClr val="accent1">
                    <a:lumMod val="50000"/>
                  </a:schemeClr>
                </a:solidFill>
              </a:rPr>
              <a:t>package_name</a:t>
            </a:r>
            <a:endParaRPr lang="en-US" altLang="zh-CN" sz="2800" dirty="0" err="1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683381" y="2028224"/>
            <a:ext cx="701770" cy="37173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小试牛刀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10431430" cy="332295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在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Python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中，相对导入和绝对导入的主要区别是什么？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A.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导入速度不同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B.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导入的模块路径不同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C.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导入的模块内容不同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D.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导入的模块类型不同</a:t>
            </a:r>
            <a:endParaRPr lang="zh-CN" altLang="en-US" sz="2800" dirty="0">
              <a:solidFill>
                <a:schemeClr val="accent1"/>
              </a:solidFill>
              <a:effectLst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772275" y="2694429"/>
            <a:ext cx="701770" cy="37173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小试牛刀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10431430" cy="332295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如何查看已安装的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Python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包列表？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A. pip list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B. pip show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C. pip installed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D. pip packages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683381" y="2028224"/>
            <a:ext cx="701770" cy="37173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小试牛刀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10431430" cy="3322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在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Python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中，如何从一个包中导入一个名为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submodule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的子模块？ 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A. from package import submodule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B. import package submodule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C. import submodule from package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D. </a:t>
            </a:r>
            <a:r>
              <a:rPr lang="en-US" altLang="zh-CN" sz="2800" dirty="0" err="1">
                <a:solidFill>
                  <a:schemeClr val="accent1">
                    <a:lumMod val="50000"/>
                  </a:schemeClr>
                </a:solidFill>
              </a:rPr>
              <a:t>package.import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 submodule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683381" y="2028224"/>
            <a:ext cx="701770" cy="37173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小试牛刀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10431430" cy="28917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pip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命令的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-U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或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--upgrade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选项的作用是什么？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514350" lvl="0" indent="-514350">
              <a:lnSpc>
                <a:spcPct val="100000"/>
              </a:lnSpc>
              <a:buAutoNum type="alphaUcPeriod"/>
              <a:defRPr/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升级已安装的包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pPr lvl="0">
              <a:lnSpc>
                <a:spcPct val="100000"/>
              </a:lnSpc>
              <a:defRPr/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B.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卸载已安装的包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pPr lvl="0">
              <a:lnSpc>
                <a:spcPct val="100000"/>
              </a:lnSpc>
              <a:defRPr/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C.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安装指定版本的包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pPr lvl="0">
              <a:lnSpc>
                <a:spcPct val="100000"/>
              </a:lnSpc>
              <a:defRPr/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D.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显示包的详细信息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zh-CN" altLang="en-US" sz="2800" dirty="0">
              <a:solidFill>
                <a:schemeClr val="accent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683381" y="1688589"/>
            <a:ext cx="701770" cy="37173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11" name="矩形: 圆顶角 10"/>
          <p:cNvSpPr/>
          <p:nvPr>
            <p:custDataLst>
              <p:tags r:id="rId2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9.8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案例实战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0508" y="2618180"/>
            <a:ext cx="9144000" cy="1152000"/>
          </a:xfrm>
        </p:spPr>
        <p:txBody>
          <a:bodyPr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altLang="en-US" sz="5400">
                <a:solidFill>
                  <a:schemeClr val="accent1">
                    <a:lumMod val="50000"/>
                  </a:schemeClr>
                </a:solidFill>
              </a:rPr>
              <a:t>人生苦短，我用python</a:t>
            </a:r>
            <a:endParaRPr altLang="en-US" sz="54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520508" y="3878180"/>
            <a:ext cx="9144000" cy="936000"/>
          </a:xfrm>
        </p:spPr>
        <p:txBody>
          <a:bodyPr/>
          <a:p>
            <a:r>
              <a:rPr lang="zh-CN" altLang="en-US">
                <a:solidFill>
                  <a:schemeClr val="accent1">
                    <a:lumMod val="50000"/>
                  </a:schemeClr>
                </a:solidFill>
              </a:rPr>
              <a:t>章节副标题</a:t>
            </a:r>
            <a:endParaRPr lang="zh-CN" altLang="en-US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prstGeom prst="ellipse">
            <a:avLst/>
          </a:prstGeom>
          <a:solidFill>
            <a:schemeClr val="accent1"/>
          </a:solidFill>
        </p:spPr>
        <p:txBody>
          <a:bodyPr/>
          <a:p>
            <a:endParaRPr lang="zh-CN" altLang="en-US"/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  <p:tag name="KSO_WM_UNIT_ID" val="_1*i*1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1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1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1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1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1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  <p:tag name="KSO_WM_UNIT_ID" val="_1*i*1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1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&#10;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0"/>
</p:tagLst>
</file>

<file path=ppt/tags/tag1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7"/>
</p:tagLst>
</file>

<file path=ppt/tags/tag20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11"/>
</p:tagLst>
</file>

<file path=ppt/tags/tag2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27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3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3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3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3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3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3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3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1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3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3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3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3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7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8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3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4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4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4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4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0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1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4"/>
</p:tagLst>
</file>

<file path=ppt/tags/tag6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4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35"/>
</p:tagLst>
</file>

<file path=ppt/tags/tag66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1"/>
</p:tagLst>
</file>

<file path=ppt/tags/tag67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8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9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7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7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74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5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7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7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8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8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8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86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7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8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0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9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5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97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8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9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10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9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&#10;母版标题样式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1"/>
</p:tagLst>
</file>

<file path=ppt/tags/tag11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9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0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0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1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0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722"/>
</p:tagLst>
</file>

<file path=ppt/tags/tag123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20235722"/>
</p:tagLst>
</file>

<file path=ppt/tags/tag124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6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0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8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722"/>
  <p:tag name="KSO_WM_TEMPLATE_CATEGORY" val="custom"/>
  <p:tag name="KSO_WM_TEMPLATE_MASTER_TYPE" val="0"/>
</p:tagLst>
</file>

<file path=ppt/tags/tag12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添加页面标题"/>
  <p:tag name="KSO_WM_UNIT_ID" val="custom20235722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ISCONTENTSTITLE" val="0"/>
</p:tagLst>
</file>

<file path=ppt/tags/tag13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ID" val="custom20235722_1*b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ISCONTENTSTITLE" val="0"/>
  <p:tag name="KSO_WM_UNIT_TEXT_TYPE" val="1"/>
  <p:tag name="KSO_WM_UNIT_NOCLEAR" val="0"/>
  <p:tag name="KSO_WM_UNIT_PRESET_TEXT" val="WPS,a click to unlimited possibilities"/>
</p:tagLst>
</file>

<file path=ppt/tags/tag131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ID" val="custom20235722_1*f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TEXT_LAYER_COUNT" val="1"/>
  <p:tag name="KSO_WM_UNIT_TEXT_TYPE" val="1"/>
  <p:tag name="KSO_WM_UNIT_NOCLEAR" val="0"/>
  <p:tag name="KSO_WM_UNIT_PRESET_TEXT" val="汇报人：WPS"/>
</p:tagLst>
</file>

<file path=ppt/tags/tag132.xml><?xml version="1.0" encoding="utf-8"?>
<p:tagLst xmlns:p="http://schemas.openxmlformats.org/presentationml/2006/main">
  <p:tag name="KSO_WM_SLIDE_TYPE" val="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THUMBS_INDEX" val="1、9"/>
  <p:tag name="KSO_WM_BEAUTIFY_FLAG" val="#wm#"/>
  <p:tag name="KSO_WM_TEMPLATE_INDEX" val="20235722"/>
  <p:tag name="KSO_WM_TEMPLATE_CATEGORY" val="custom"/>
  <p:tag name="KSO_WM_SLIDE_INDEX" val="1"/>
  <p:tag name="KSO_WM_SLIDE_ID" val="custom20235722_1"/>
  <p:tag name="KSO_WM_TEMPLATE_MASTER_TYPE" val="0"/>
  <p:tag name="KSO_WM_SLIDE_LAYOUT" val="a_b_f"/>
  <p:tag name="KSO_WM_SLIDE_LAYOUT_CNT" val="1_1_1"/>
  <p:tag name="KSO_WM_SLIDE_THEME_ID" val="3428908"/>
  <p:tag name="KSO_WM_SLIDE_THEME_NAME" val="彩色扁平教育教学可爱卡通风格主题模版"/>
</p:tagLst>
</file>

<file path=ppt/tags/tag13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SCONTENTSTITLE" val="1"/>
  <p:tag name="KSO_WM_DIAGRAM_GROUP_CODE" val="l1-1"/>
  <p:tag name="KSO_WM_DIAGRAM_COLOR_TRICK" val="1"/>
  <p:tag name="KSO_WM_DIAGRAM_COLOR_TEXT_CAN_REMOVE" val="n"/>
  <p:tag name="KSO_WM_UNIT_ID" val="custom20235722_5*a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TEXT_TYPE" val="0"/>
  <p:tag name="KSO_WM_UNIT_NOCLEAR" val="1"/>
  <p:tag name="KSO_WM_UNIT_PRESET_TEXT" val="目录"/>
</p:tagLst>
</file>

<file path=ppt/tags/tag134.xml><?xml version="1.0" encoding="utf-8"?>
<p:tagLst xmlns:p="http://schemas.openxmlformats.org/presentationml/2006/main">
  <p:tag name="KSO_WM_UNIT_TYPE" val="l_h_i"/>
  <p:tag name="KSO_WM_UNIT_SUBTYPE" val="d"/>
  <p:tag name="KSO_WM_UNIT_INDEX" val="1_1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5*l_h_i*1_1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TEXT_TYPE" val="0"/>
  <p:tag name="KSO_WM_UNIT_NOCLEAR" val="1"/>
  <p:tag name="KSO_WM_UNIT_PRESET_TEXT" val="01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TYPE" val="l_h_f"/>
  <p:tag name="KSO_WM_UNIT_INDEX" val="1_1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5*l_h_f*1_1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SUBTYPE" val="a"/>
  <p:tag name="KSO_WM_UNIT_TEXT_LAYER_COUNT" val="1"/>
  <p:tag name="KSO_WM_UNIT_TEXT_TYPE" val="1"/>
  <p:tag name="KSO_WM_UNIT_NOCLEAR" val="0"/>
  <p:tag name="KSO_WM_UNIT_PRESET_TEXT" val="单击添加目录项标题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TYPE" val="l_h_i"/>
  <p:tag name="KSO_WM_UNIT_SUBTYPE" val="d"/>
  <p:tag name="KSO_WM_UNIT_INDEX" val="1_2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5*l_h_i*1_2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TEXT_TYPE" val="0"/>
  <p:tag name="KSO_WM_UNIT_NOCLEAR" val="1"/>
  <p:tag name="KSO_WM_UNIT_PRESET_TEXT" val="02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TYPE" val="l_h_f"/>
  <p:tag name="KSO_WM_UNIT_INDEX" val="1_2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5*l_h_f*1_2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SUBTYPE" val="a"/>
  <p:tag name="KSO_WM_UNIT_TEXT_LAYER_COUNT" val="1"/>
  <p:tag name="KSO_WM_UNIT_TEXT_TYPE" val="1"/>
  <p:tag name="KSO_WM_UNIT_NOCLEAR" val="0"/>
  <p:tag name="KSO_WM_UNIT_PRESET_TEXT" val="单击添加目录项标题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TYPE" val="l_h_i"/>
  <p:tag name="KSO_WM_UNIT_SUBTYPE" val="d"/>
  <p:tag name="KSO_WM_UNIT_INDEX" val="1_3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5*l_h_i*1_3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TEXT_TYPE" val="0"/>
  <p:tag name="KSO_WM_UNIT_NOCLEAR" val="1"/>
  <p:tag name="KSO_WM_UNIT_PRESET_TEXT" val="03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TYPE" val="l_h_f"/>
  <p:tag name="KSO_WM_UNIT_INDEX" val="1_3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5*l_h_f*1_3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SUBTYPE" val="a"/>
  <p:tag name="KSO_WM_UNIT_TEXT_LAYER_COUNT" val="1"/>
  <p:tag name="KSO_WM_UNIT_TEXT_TYPE" val="1"/>
  <p:tag name="KSO_WM_UNIT_NOCLEAR" val="0"/>
  <p:tag name="KSO_WM_UNIT_PRESET_TEXT" val="单击添加目录项标题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TYPE" val="l_h_i"/>
  <p:tag name="KSO_WM_UNIT_SUBTYPE" val="d"/>
  <p:tag name="KSO_WM_UNIT_INDEX" val="1_4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5*l_h_i*1_4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TEXT_TYPE" val="0"/>
  <p:tag name="KSO_WM_UNIT_NOCLEAR" val="1"/>
  <p:tag name="KSO_WM_UNIT_PRESET_TEXT" val="04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TYPE" val="l_h_f"/>
  <p:tag name="KSO_WM_UNIT_INDEX" val="1_4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5*l_h_f*1_4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SUBTYPE" val="a"/>
  <p:tag name="KSO_WM_UNIT_TEXT_LAYER_COUNT" val="1"/>
  <p:tag name="KSO_WM_UNIT_TEXT_TYPE" val="1"/>
  <p:tag name="KSO_WM_UNIT_NOCLEAR" val="0"/>
  <p:tag name="KSO_WM_UNIT_PRESET_TEXT" val="单击添加目录项标题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TYPE" val="l_h_i"/>
  <p:tag name="KSO_WM_UNIT_SUBTYPE" val="d"/>
  <p:tag name="KSO_WM_UNIT_INDEX" val="1_5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5*l_h_i*1_5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TEXT_TYPE" val="0"/>
  <p:tag name="KSO_WM_UNIT_NOCLEAR" val="1"/>
  <p:tag name="KSO_WM_UNIT_PRESET_TEXT" val="05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TYPE" val="l_h_f"/>
  <p:tag name="KSO_WM_UNIT_INDEX" val="1_5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5*l_h_f*1_5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SUBTYPE" val="a"/>
  <p:tag name="KSO_WM_UNIT_TEXT_LAYER_COUNT" val="1"/>
  <p:tag name="KSO_WM_UNIT_TEXT_TYPE" val="1"/>
  <p:tag name="KSO_WM_UNIT_NOCLEAR" val="0"/>
  <p:tag name="KSO_WM_UNIT_PRESET_TEXT" val="单击添加目录项标题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SLIDE_TYPE" val="contents"/>
  <p:tag name="KSO_WM_TEMPLATE_SUBCATEGORY" val="29"/>
  <p:tag name="KSO_WM_TEMPLATE_COLOR_TYPE" val="0"/>
  <p:tag name="KSO_WM_TAG_VERSION" val="3.0"/>
  <p:tag name="KSO_WM_SLIDE_SUBTYPE" val="diag"/>
  <p:tag name="KSO_WM_SLIDE_ITEM_CNT" val="5"/>
  <p:tag name="KSO_WM_DIAGRAM_GROUP_CODE" val="l1-1"/>
  <p:tag name="KSO_WM_BEAUTIFY_FLAG" val="#wm#"/>
  <p:tag name="KSO_WM_TEMPLATE_INDEX" val="20235722"/>
  <p:tag name="KSO_WM_TEMPLATE_CATEGORY" val="custom"/>
  <p:tag name="KSO_WM_SLIDE_INDEX" val="5"/>
  <p:tag name="KSO_WM_SLIDE_ID" val="custom20235722_5"/>
  <p:tag name="KSO_WM_TEMPLATE_MASTER_TYPE" val="0"/>
  <p:tag name="KSO_WM_SLIDE_LAYOUT" val="a_l"/>
  <p:tag name="KSO_WM_SLIDE_LAYOUT_CNT" val="1_1"/>
  <p:tag name="KSO_WM_SLIDE_DIAGTYPE" val="l"/>
  <p:tag name="KSO_WM_SLIDE_THEME_ID" val="3428908"/>
  <p:tag name="KSO_WM_SLIDE_THEME_NAME" val="彩色扁平教育教学可爱卡通风格主题模版"/>
</p:tagLst>
</file>

<file path=ppt/tags/tag145.xml><?xml version="1.0" encoding="utf-8"?>
<p:tagLst xmlns:p="http://schemas.openxmlformats.org/presentationml/2006/main">
  <p:tag name="KSO_WM_UNIT_INDEX" val="3"/>
  <p:tag name="KSO_WM_UNIT_TYPE" val="i"/>
  <p:tag name="KSO_WM_BEAUTIFY_FLAG" val="#wm#"/>
</p:tagLst>
</file>

<file path=ppt/tags/tag146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147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148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149.xml><?xml version="1.0" encoding="utf-8"?>
<p:tagLst xmlns:p="http://schemas.openxmlformats.org/presentationml/2006/main">
  <p:tag name="KSO_WM_UNIT_INDEX" val="9"/>
  <p:tag name="KSO_WM_UNIT_TYPE" val="f"/>
  <p:tag name="KSO_WM_UNIT_SUBTYPE" val="a"/>
  <p:tag name="KSO_WM_BEAUTIFY_FLAG" val="#wm#"/>
</p:tagLst>
</file>

<file path=ppt/tags/tag150.xml><?xml version="1.0" encoding="utf-8"?>
<p:tagLst xmlns:p="http://schemas.openxmlformats.org/presentationml/2006/main">
  <p:tag name="KSO_WM_UNIT_INDEX" val="5"/>
  <p:tag name="KSO_WM_UNIT_TYPE" val="j"/>
  <p:tag name="KSO_WM_BEAUTIFY_FLAG" val="#wm#"/>
</p:tagLst>
</file>

<file path=ppt/tags/tag151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52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53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154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155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156.xml><?xml version="1.0" encoding="utf-8"?>
<p:tagLst xmlns:p="http://schemas.openxmlformats.org/presentationml/2006/main">
  <p:tag name="KSO_WM_UNIT_INDEX" val="5"/>
  <p:tag name="KSO_WM_UNIT_TYPE" val="i"/>
  <p:tag name="KSO_WM_BEAUTIFY_FLAG" val="#wm#"/>
</p:tagLst>
</file>

<file path=ppt/tags/tag157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158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159.xml><?xml version="1.0" encoding="utf-8"?>
<p:tagLst xmlns:p="http://schemas.openxmlformats.org/presentationml/2006/main">
  <p:tag name="KSO_WM_UNIT_INDEX" val="7"/>
  <p:tag name="KSO_WM_UNIT_TYPE" val="j"/>
  <p:tag name="KSO_WM_BEAUTIFY_FLAG" val="#wm#"/>
</p:tagLst>
</file>

<file path=ppt/tags/tag160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61.xml><?xml version="1.0" encoding="utf-8"?>
<p:tagLst xmlns:p="http://schemas.openxmlformats.org/presentationml/2006/main">
  <p:tag name="KSO_WM_UNIT_INDEX" val="6"/>
  <p:tag name="KSO_WM_UNIT_TYPE" val="i"/>
  <p:tag name="KSO_WM_BEAUTIFY_FLAG" val="#wm#"/>
</p:tagLst>
</file>

<file path=ppt/tags/tag162.xml><?xml version="1.0" encoding="utf-8"?>
<p:tagLst xmlns:p="http://schemas.openxmlformats.org/presentationml/2006/main">
  <p:tag name="KSO_WM_UNIT_INDEX" val="5"/>
  <p:tag name="KSO_WM_UNIT_TYPE" val="i"/>
  <p:tag name="KSO_WM_BEAUTIFY_FLAG" val="#wm#"/>
</p:tagLst>
</file>

<file path=ppt/tags/tag163.xml><?xml version="1.0" encoding="utf-8"?>
<p:tagLst xmlns:p="http://schemas.openxmlformats.org/presentationml/2006/main">
  <p:tag name="KSO_WM_UNIT_INDEX" val="3"/>
  <p:tag name="KSO_WM_UNIT_TYPE" val="i"/>
  <p:tag name="KSO_WM_BEAUTIFY_FLAG" val="#wm#"/>
</p:tagLst>
</file>

<file path=ppt/tags/tag164.xml><?xml version="1.0" encoding="utf-8"?>
<p:tagLst xmlns:p="http://schemas.openxmlformats.org/presentationml/2006/main">
  <p:tag name="KSO_WM_UNIT_INDEX" val="2"/>
  <p:tag name="KSO_WM_UNIT_TYPE" val="β"/>
  <p:tag name="KSO_WM_BEAUTIFY_FLAG" val="#wm#"/>
</p:tagLst>
</file>

<file path=ppt/tags/tag165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166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67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68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169.xml><?xml version="1.0" encoding="utf-8"?>
<p:tagLst xmlns:p="http://schemas.openxmlformats.org/presentationml/2006/main">
  <p:tag name="KSO_WM_UNIT_INDEX" val="6"/>
  <p:tag name="KSO_WM_UNIT_TYPE" val="i"/>
  <p:tag name="KSO_WM_BEAUTIFY_FLAG" val="#wm#"/>
</p:tagLst>
</file>

<file path=ppt/tags/tag170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171.xml><?xml version="1.0" encoding="utf-8"?>
<p:tagLst xmlns:p="http://schemas.openxmlformats.org/presentationml/2006/main">
  <p:tag name="KSO_WM_UNIT_INDEX" val="4"/>
  <p:tag name="KSO_WM_UNIT_TYPE" val="β"/>
  <p:tag name="KSO_WM_BEAUTIFY_FLAG" val="#wm#"/>
</p:tagLst>
</file>

<file path=ppt/tags/tag172.xml><?xml version="1.0" encoding="utf-8"?>
<p:tagLst xmlns:p="http://schemas.openxmlformats.org/presentationml/2006/main">
  <p:tag name="KSO_WM_UNIT_INDEX" val="5"/>
  <p:tag name="KSO_WM_UNIT_TYPE" val="i"/>
  <p:tag name="KSO_WM_BEAUTIFY_FLAG" val="#wm#"/>
</p:tagLst>
</file>

<file path=ppt/tags/tag173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174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175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76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177.xml><?xml version="1.0" encoding="utf-8"?>
<p:tagLst xmlns:p="http://schemas.openxmlformats.org/presentationml/2006/main">
  <p:tag name="KSO_WM_UNIT_INDEX" val="6"/>
  <p:tag name="KSO_WM_UNIT_TYPE" val="i"/>
  <p:tag name="KSO_WM_BEAUTIFY_FLAG" val="#wm#"/>
</p:tagLst>
</file>

<file path=ppt/tags/tag178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179.xml><?xml version="1.0" encoding="utf-8"?>
<p:tagLst xmlns:p="http://schemas.openxmlformats.org/presentationml/2006/main">
  <p:tag name="KSO_WM_UNIT_INDEX" val="5"/>
  <p:tag name="KSO_WM_UNIT_TYPE" val="i"/>
  <p:tag name="KSO_WM_BEAUTIFY_FLAG" val="#wm#"/>
</p:tagLst>
</file>

<file path=ppt/tags/tag180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181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182.xml><?xml version="1.0" encoding="utf-8"?>
<p:tagLst xmlns:p="http://schemas.openxmlformats.org/presentationml/2006/main">
  <p:tag name="KSO_WM_UNIT_INDEX" val="4"/>
  <p:tag name="KSO_WM_UNIT_TYPE" val="β"/>
  <p:tag name="KSO_WM_BEAUTIFY_FLAG" val="#wm#"/>
</p:tagLst>
</file>

<file path=ppt/tags/tag183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84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185.xml><?xml version="1.0" encoding="utf-8"?>
<p:tagLst xmlns:p="http://schemas.openxmlformats.org/presentationml/2006/main">
  <p:tag name="KSO_WM_UNIT_INDEX" val="7"/>
  <p:tag name="KSO_WM_UNIT_TYPE" val="i"/>
  <p:tag name="KSO_WM_BEAUTIFY_FLAG" val="#wm#"/>
</p:tagLst>
</file>

<file path=ppt/tags/tag186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187.xml><?xml version="1.0" encoding="utf-8"?>
<p:tagLst xmlns:p="http://schemas.openxmlformats.org/presentationml/2006/main">
  <p:tag name="KSO_WM_UNIT_INDEX" val="6"/>
  <p:tag name="KSO_WM_UNIT_TYPE" val="i"/>
  <p:tag name="KSO_WM_BEAUTIFY_FLAG" val="#wm#"/>
</p:tagLst>
</file>

<file path=ppt/tags/tag188.xml><?xml version="1.0" encoding="utf-8"?>
<p:tagLst xmlns:p="http://schemas.openxmlformats.org/presentationml/2006/main">
  <p:tag name="KSO_WM_UNIT_INDEX" val="5"/>
  <p:tag name="KSO_WM_UNIT_TYPE" val="j"/>
  <p:tag name="KSO_WM_BEAUTIFY_FLAG" val="#wm#"/>
</p:tagLst>
</file>

<file path=ppt/tags/tag189.xml><?xml version="1.0" encoding="utf-8"?>
<p:tagLst xmlns:p="http://schemas.openxmlformats.org/presentationml/2006/main">
  <p:tag name="KSO_WM_UNIT_INDEX" val="9"/>
  <p:tag name="KSO_WM_UNIT_TYPE" val="f"/>
  <p:tag name="KSO_WM_UNIT_SUBTYPE" val="a"/>
  <p:tag name="KSO_WM_BEAUTIFY_FLAG" val="#wm#"/>
</p:tagLst>
</file>

<file path=ppt/tags/tag190.xml><?xml version="1.0" encoding="utf-8"?>
<p:tagLst xmlns:p="http://schemas.openxmlformats.org/presentationml/2006/main">
  <p:tag name="KSO_WM_UNIT_INDEX" val="4"/>
  <p:tag name="KSO_WM_UNIT_TYPE" val="j"/>
  <p:tag name="KSO_WM_BEAUTIFY_FLAG" val="#wm#"/>
</p:tagLst>
</file>

<file path=ppt/tags/tag191.xml><?xml version="1.0" encoding="utf-8"?>
<p:tagLst xmlns:p="http://schemas.openxmlformats.org/presentationml/2006/main">
  <p:tag name="KSO_WM_UNIT_INDEX" val="2"/>
  <p:tag name="KSO_WM_UNIT_TYPE" val="i"/>
  <p:tag name="KSO_WM_BEAUTIFY_FLAG" val="#wm#"/>
</p:tagLst>
</file>

<file path=ppt/tags/tag192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93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194.xml><?xml version="1.0" encoding="utf-8"?>
<p:tagLst xmlns:p="http://schemas.openxmlformats.org/presentationml/2006/main">
  <p:tag name="KSO_WM_UNIT_INDEX" val="6"/>
  <p:tag name="KSO_WM_UNIT_TYPE" val="i"/>
  <p:tag name="KSO_WM_BEAUTIFY_FLAG" val="#wm#"/>
</p:tagLst>
</file>

<file path=ppt/tags/tag195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196.xml><?xml version="1.0" encoding="utf-8"?>
<p:tagLst xmlns:p="http://schemas.openxmlformats.org/presentationml/2006/main">
  <p:tag name="KSO_WM_UNIT_INDEX" val="5"/>
  <p:tag name="KSO_WM_UNIT_TYPE" val="i"/>
  <p:tag name="KSO_WM_BEAUTIFY_FLAG" val="#wm#"/>
</p:tagLst>
</file>

<file path=ppt/tags/tag197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198.xml><?xml version="1.0" encoding="utf-8"?>
<p:tagLst xmlns:p="http://schemas.openxmlformats.org/presentationml/2006/main">
  <p:tag name="KSO_WM_UNIT_INDEX" val="9"/>
  <p:tag name="KSO_WM_UNIT_TYPE" val="f"/>
  <p:tag name="KSO_WM_UNIT_SUBTYPE" val="a"/>
  <p:tag name="KSO_WM_BEAUTIFY_FLAG" val="#wm#"/>
</p:tagLst>
</file>

<file path=ppt/tags/tag199.xml><?xml version="1.0" encoding="utf-8"?>
<p:tagLst xmlns:p="http://schemas.openxmlformats.org/presentationml/2006/main">
  <p:tag name="KSO_WM_UNIT_INDEX" val="2"/>
  <p:tag name="KSO_WM_UNIT_TYPE" val="β"/>
  <p:tag name="KSO_WM_BEAUTIFY_FLAG" val="#wm#"/>
</p:tagLst>
</file>

<file path=ppt/tags/tag200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201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02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203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204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05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206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07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208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209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10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211.xml><?xml version="1.0" encoding="utf-8"?>
<p:tagLst xmlns:p="http://schemas.openxmlformats.org/presentationml/2006/main">
  <p:tag name="KSO_WM_UNIT_INDEX" val="2"/>
  <p:tag name="KSO_WM_UNIT_TYPE" val="β"/>
  <p:tag name="KSO_WM_BEAUTIFY_FLAG" val="#wm#"/>
</p:tagLst>
</file>

<file path=ppt/tags/tag212.xml><?xml version="1.0" encoding="utf-8"?>
<p:tagLst xmlns:p="http://schemas.openxmlformats.org/presentationml/2006/main">
  <p:tag name="KSO_WM_UNIT_INDEX" val="3"/>
  <p:tag name="KSO_WM_UNIT_TYPE" val="i"/>
  <p:tag name="KSO_WM_BEAUTIFY_FLAG" val="#wm#"/>
</p:tagLst>
</file>

<file path=ppt/tags/tag213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14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215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216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217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18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219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220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221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22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223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224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225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26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227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228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229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30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231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232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233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34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235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236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237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38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239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240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241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42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243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244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245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46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247.xml><?xml version="1.0" encoding="utf-8"?>
<p:tagLst xmlns:p="http://schemas.openxmlformats.org/presentationml/2006/main">
  <p:tag name="KSO_WM_UNIT_INDEX" val="6"/>
  <p:tag name="KSO_WM_UNIT_TYPE" val="f"/>
  <p:tag name="KSO_WM_UNIT_SUBTYPE" val="a"/>
  <p:tag name="KSO_WM_TEMPLATE_CATEGORY" val="diagram"/>
  <p:tag name="KSO_WM_TEMPLATE_INDEX" val="19882022"/>
  <p:tag name="KSO_WM_UNIT_ID" val="diagram19882022*l_h_f*1_3_1"/>
  <p:tag name="KSO_WM_DIAGRAM_GROUP_CODE" val="l1-1"/>
  <p:tag name="KSO_WM_TAG_VERSION" val="2.0"/>
  <p:tag name="KSO_WM_BEAUTIFY_FLAG" val="#wm#"/>
</p:tagLst>
</file>

<file path=ppt/tags/tag248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4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50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251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5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5722_7*a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ISCONTENTSTITLE" val="0"/>
  <p:tag name="KSO_WM_UNIT_TEXT_TYPE" val="1"/>
  <p:tag name="KSO_WM_UNIT_NOCLEAR" val="0"/>
  <p:tag name="KSO_WM_UNIT_PRESET_TEXT" val="添加章节标题"/>
</p:tagLst>
</file>

<file path=ppt/tags/tag25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ID" val="custom20235722_7*b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ISCONTENTSTITLE" val="0"/>
  <p:tag name="KSO_WM_UNIT_TEXT_TYPE" val="1"/>
  <p:tag name="KSO_WM_UNIT_NOCLEAR" val="0"/>
  <p:tag name="KSO_WM_UNIT_PRESET_TEXT" val="章节副标题"/>
</p:tagLst>
</file>

<file path=ppt/tags/tag254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ID" val="_4*e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TEXT_TYPE" val="0"/>
  <p:tag name="KSO_WM_UNIT_NOCLEAR" val="0"/>
  <p:tag name="KSO_WM_UNIT_PRESET_TEXT" val="节编号"/>
  <p:tag name="KSO_WM_UNIT_VALUE" val="1"/>
</p:tagLst>
</file>

<file path=ppt/tags/tag255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722"/>
  <p:tag name="KSO_WM_TEMPLATE_CATEGORY" val="custom"/>
  <p:tag name="KSO_WM_SLIDE_INDEX" val="7"/>
  <p:tag name="KSO_WM_SLIDE_ID" val="custom20235722_7"/>
  <p:tag name="KSO_WM_TEMPLATE_MASTER_TYPE" val="0"/>
  <p:tag name="KSO_WM_SLIDE_LAYOUT" val="a_b_e"/>
  <p:tag name="KSO_WM_SLIDE_LAYOUT_CNT" val="1_1_1"/>
  <p:tag name="KSO_WM_SLIDE_THEME_ID" val="3428908"/>
  <p:tag name="KSO_WM_SLIDE_THEME_NAME" val="彩色扁平教育教学可爱卡通风格主题模版"/>
</p:tagLst>
</file>

<file path=ppt/tags/tag256.xml><?xml version="1.0" encoding="utf-8"?>
<p:tagLst xmlns:p="http://schemas.openxmlformats.org/presentationml/2006/main">
  <p:tag name="KSO_WPP_MARK_KEY" val="0c064124-f537-4a0d-887a-4f44502825de"/>
  <p:tag name="COMMONDATA" val="eyJoZGlkIjoiNWM2ZTM5MWI1NGI2YTlmMTlhZGVmZWRhMzc2ZTZjNzcifQ=="/>
</p:tagLst>
</file>

<file path=ppt/theme/theme1.xml><?xml version="1.0" encoding="utf-8"?>
<a:theme xmlns:a="http://schemas.openxmlformats.org/drawingml/2006/main" name="1_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自定义 134">
      <a:dk1>
        <a:srgbClr val="000000"/>
      </a:dk1>
      <a:lt1>
        <a:srgbClr val="FFFFFF"/>
      </a:lt1>
      <a:dk2>
        <a:srgbClr val="8E1414"/>
      </a:dk2>
      <a:lt2>
        <a:srgbClr val="FAE2E2"/>
      </a:lt2>
      <a:accent1>
        <a:srgbClr val="EA7070"/>
      </a:accent1>
      <a:accent2>
        <a:srgbClr val="66B67E"/>
      </a:accent2>
      <a:accent3>
        <a:srgbClr val="9FBBF2"/>
      </a:accent3>
      <a:accent4>
        <a:srgbClr val="F0B100"/>
      </a:accent4>
      <a:accent5>
        <a:srgbClr val="CE8338"/>
      </a:accent5>
      <a:accent6>
        <a:srgbClr val="FF9E8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汉仪粗圆简"/>
        <a:cs typeface=""/>
      </a:majorFont>
      <a:minorFont>
        <a:latin typeface="Arial"/>
        <a:ea typeface="汉仪粗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defRPr dirty="0" smtClean="0">
            <a:solidFill>
              <a:schemeClr val="tx2"/>
            </a:solidFill>
            <a:latin typeface="+mn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2860</Words>
  <Application>WPS 演示</Application>
  <PresentationFormat>宽屏</PresentationFormat>
  <Paragraphs>341</Paragraphs>
  <Slides>24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35" baseType="lpstr">
      <vt:lpstr>Arial</vt:lpstr>
      <vt:lpstr>宋体</vt:lpstr>
      <vt:lpstr>Wingdings</vt:lpstr>
      <vt:lpstr>汉仪粗圆简</vt:lpstr>
      <vt:lpstr>Calibri</vt:lpstr>
      <vt:lpstr>微软雅黑</vt:lpstr>
      <vt:lpstr>思源黑体 Bold</vt:lpstr>
      <vt:lpstr>Arial Unicode MS</vt:lpstr>
      <vt:lpstr>黑体</vt:lpstr>
      <vt:lpstr>1_Office 主题</vt:lpstr>
      <vt:lpstr>Office 主题​​</vt:lpstr>
      <vt:lpstr>第9章 模块</vt:lpstr>
      <vt:lpstr>目录</vt:lpstr>
      <vt:lpstr>9.1 模块的导入与使用</vt:lpstr>
      <vt:lpstr>PowerPoint 演示文稿</vt:lpstr>
      <vt:lpstr>9.3 常见的标准库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人生苦短，我用python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胖胖</cp:lastModifiedBy>
  <cp:revision>22</cp:revision>
  <dcterms:created xsi:type="dcterms:W3CDTF">2024-03-09T05:06:00Z</dcterms:created>
  <dcterms:modified xsi:type="dcterms:W3CDTF">2025-08-26T00:39:33Z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2052-12.1.0.22529</vt:lpwstr>
  </property>
  <property fmtid="{D5CDD505-2E9C-101B-9397-08002B2CF9AE}" pid="3" name="ICV">
    <vt:lpwstr>C642226D58524F6C8910EFA5FB77A788_13</vt:lpwstr>
  </property>
</Properties>
</file>