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2.svg" ContentType="image/svg+xml"/>
  <Override PartName="/ppt/media/image14.svg" ContentType="image/svg+xml"/>
  <Override PartName="/ppt/media/image16.svg" ContentType="image/svg+xml"/>
  <Override PartName="/ppt/media/image18.svg" ContentType="image/svg+xml"/>
  <Override PartName="/ppt/media/image20.svg" ContentType="image/svg+xml"/>
  <Override PartName="/ppt/media/image22.svg" ContentType="image/svg+xml"/>
  <Override PartName="/ppt/media/image23.svg" ContentType="image/svg+xml"/>
  <Override PartName="/ppt/media/image25.svg" ContentType="image/svg+xml"/>
  <Override PartName="/ppt/media/image30.svg" ContentType="image/svg+xml"/>
  <Override PartName="/ppt/media/image31.svg" ContentType="image/svg+xml"/>
  <Override PartName="/ppt/media/image33.svg" ContentType="image/svg+xml"/>
  <Override PartName="/ppt/media/image36.svg" ContentType="image/svg+xml"/>
  <Override PartName="/ppt/media/image37.svg" ContentType="image/svg+xml"/>
  <Override PartName="/ppt/media/image38.svg" ContentType="image/svg+xml"/>
  <Override PartName="/ppt/media/image39.svg" ContentType="image/svg+xml"/>
  <Override PartName="/ppt/media/image41.svg" ContentType="image/svg+xml"/>
  <Override PartName="/ppt/media/image42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60" r:id="rId3"/>
  </p:sldMasterIdLst>
  <p:notesMasterIdLst>
    <p:notesMasterId r:id="rId5"/>
  </p:notesMasterIdLst>
  <p:sldIdLst>
    <p:sldId id="256" r:id="rId4"/>
    <p:sldId id="289" r:id="rId6"/>
    <p:sldId id="702" r:id="rId7"/>
    <p:sldId id="440" r:id="rId8"/>
    <p:sldId id="441" r:id="rId9"/>
    <p:sldId id="261" r:id="rId10"/>
    <p:sldId id="703" r:id="rId11"/>
    <p:sldId id="704" r:id="rId12"/>
    <p:sldId id="705" r:id="rId13"/>
    <p:sldId id="683" r:id="rId14"/>
    <p:sldId id="262" r:id="rId15"/>
    <p:sldId id="706" r:id="rId16"/>
    <p:sldId id="707" r:id="rId17"/>
    <p:sldId id="708" r:id="rId18"/>
    <p:sldId id="301" r:id="rId19"/>
    <p:sldId id="684" r:id="rId20"/>
    <p:sldId id="675" r:id="rId21"/>
    <p:sldId id="676" r:id="rId22"/>
    <p:sldId id="709" r:id="rId23"/>
    <p:sldId id="710" r:id="rId24"/>
    <p:sldId id="711" r:id="rId25"/>
    <p:sldId id="712" r:id="rId26"/>
    <p:sldId id="713" r:id="rId27"/>
    <p:sldId id="714" r:id="rId28"/>
    <p:sldId id="715" r:id="rId29"/>
    <p:sldId id="682" r:id="rId30"/>
    <p:sldId id="727" r:id="rId31"/>
    <p:sldId id="728" r:id="rId32"/>
    <p:sldId id="729" r:id="rId33"/>
    <p:sldId id="730" r:id="rId34"/>
    <p:sldId id="288" r:id="rId35"/>
  </p:sldIdLst>
  <p:sldSz cx="12192000" cy="6858000"/>
  <p:notesSz cx="6858000" cy="9144000"/>
  <p:custDataLst>
    <p:tags r:id="rId3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7" userDrawn="1">
          <p15:clr>
            <a:srgbClr val="A4A3A4"/>
          </p15:clr>
        </p15:guide>
        <p15:guide id="2" pos="37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450"/>
    <a:srgbClr val="FDA007"/>
    <a:srgbClr val="00AF92"/>
    <a:srgbClr val="0D6E5A"/>
    <a:srgbClr val="CACFD8"/>
    <a:srgbClr val="028458"/>
    <a:srgbClr val="E5C2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浅色样式 1 - 强调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81" autoAdjust="0"/>
    <p:restoredTop sz="61917" autoAdjust="0"/>
  </p:normalViewPr>
  <p:slideViewPr>
    <p:cSldViewPr snapToGrid="0" showGuides="1">
      <p:cViewPr varScale="1">
        <p:scale>
          <a:sx n="42" d="100"/>
          <a:sy n="42" d="100"/>
        </p:scale>
        <p:origin x="1308" y="32"/>
      </p:cViewPr>
      <p:guideLst>
        <p:guide orient="horz" pos="2107"/>
        <p:guide pos="37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-222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9" Type="http://schemas.openxmlformats.org/officeDocument/2006/relationships/tags" Target="tags/tag287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25A8C7-CC1A-4A08-9B4B-31F43B054C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530" y="1143000"/>
            <a:ext cx="548694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生活中的场景：</a:t>
            </a:r>
            <a:endParaRPr lang="zh-CN" altLang="en-US"/>
          </a:p>
          <a:p>
            <a:r>
              <a:rPr lang="zh-CN" altLang="en-US"/>
              <a:t>下雨了就要打伞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绿灯才能过马路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睡醒了就上班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考试得第一才能吃麦当劳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总结：对条件进行判断，如果条件成立了就去做某件事。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生活中的场景：</a:t>
            </a:r>
            <a:endParaRPr lang="zh-CN" altLang="en-US"/>
          </a:p>
          <a:p>
            <a:r>
              <a:rPr lang="zh-CN" altLang="en-US"/>
              <a:t>下雨了就要打伞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绿灯才能过马路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睡醒了就上班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考试得第一才能吃麦当劳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总结：对条件进行判断，如果条件成立了就去做某件事。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生活中的场景：</a:t>
            </a:r>
            <a:endParaRPr lang="zh-CN" altLang="en-US"/>
          </a:p>
          <a:p>
            <a:r>
              <a:rPr lang="zh-CN" altLang="en-US"/>
              <a:t>每年都有春夏秋冬四季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每周都有周一、周二、…..周日七天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太阳每天都东升西落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小帆老师每天都备课、上课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晚上很晚睡，第二天觉得很困，午觉睡很久， 晚上睡不着又很晚睡，第二天又觉得很困，午觉又睡很久 晚上睡不着又很晚睡….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计算机中的场景：</a:t>
            </a:r>
            <a:endParaRPr lang="zh-CN" altLang="en-US"/>
          </a:p>
          <a:p>
            <a:r>
              <a:rPr lang="zh-CN" altLang="en-US"/>
              <a:t>使用循环完成重复性的任务，例如：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把文件夹下的每个文件都重命名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读取excel表中的每一行数据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在使用循环完成任务时，需要使用条件判断来控制循环的结束，如果满足结束条件的时候，循环就要结束。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不能结束的循环叫做死循环，它会耗尽你的电脑资源，死机是分分钟的事！</a:t>
            </a:r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概念：条件始终为真的循环称为死循环</a:t>
            </a:r>
            <a:endParaRPr lang="zh-CN" alt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在循环语句中，表达式永远为真</a:t>
            </a:r>
            <a:r>
              <a:rPr lang="en-US" altLang="zh-CN" dirty="0"/>
              <a:t>.</a:t>
            </a:r>
            <a:r>
              <a:rPr lang="zh-CN" altLang="en-US" dirty="0"/>
              <a:t>导致循环持续执行，程序无法终止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>
                <a:effectLst/>
              </a:rPr>
              <a:t>作用：跳过本次循环后面的剩余语句，然后继续下一次循环 注意：只能跳过距离最近的</a:t>
            </a:r>
            <a:r>
              <a:rPr lang="en-US" altLang="zh-CN" dirty="0">
                <a:effectLst/>
              </a:rPr>
              <a:t>for</a:t>
            </a:r>
            <a:r>
              <a:rPr lang="zh-CN" altLang="en-US" dirty="0">
                <a:effectLst/>
              </a:rPr>
              <a:t>或者</a:t>
            </a:r>
            <a:r>
              <a:rPr lang="en-US" altLang="zh-CN" dirty="0">
                <a:effectLst/>
              </a:rPr>
              <a:t>while</a:t>
            </a:r>
            <a:r>
              <a:rPr lang="zh-CN" altLang="en-US" dirty="0">
                <a:effectLst/>
              </a:rPr>
              <a:t>循环</a:t>
            </a:r>
            <a:endParaRPr lang="zh-CN" altLang="en-US" dirty="0">
              <a:effectLst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>
                <a:effectLst/>
              </a:rPr>
              <a:t>作用：跳过本次循环后面的剩余语句，然后继续下一次循环 注意：只能跳过距离最近的</a:t>
            </a:r>
            <a:r>
              <a:rPr lang="en-US" altLang="zh-CN" dirty="0">
                <a:effectLst/>
              </a:rPr>
              <a:t>for</a:t>
            </a:r>
            <a:r>
              <a:rPr lang="zh-CN" altLang="en-US" dirty="0">
                <a:effectLst/>
              </a:rPr>
              <a:t>或者</a:t>
            </a:r>
            <a:r>
              <a:rPr lang="en-US" altLang="zh-CN" dirty="0">
                <a:effectLst/>
              </a:rPr>
              <a:t>while</a:t>
            </a:r>
            <a:r>
              <a:rPr lang="zh-CN" altLang="en-US" dirty="0">
                <a:effectLst/>
              </a:rPr>
              <a:t>循环</a:t>
            </a:r>
            <a:endParaRPr lang="zh-CN" altLang="en-US" dirty="0">
              <a:effectLst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>
                <a:effectLst/>
              </a:rPr>
              <a:t>作用：跳过本次循环后面的剩余语句，然后继续下一次循环 注意：只能跳过距离最近的</a:t>
            </a:r>
            <a:r>
              <a:rPr lang="en-US" altLang="zh-CN" dirty="0">
                <a:effectLst/>
              </a:rPr>
              <a:t>for</a:t>
            </a:r>
            <a:r>
              <a:rPr lang="zh-CN" altLang="en-US" dirty="0">
                <a:effectLst/>
              </a:rPr>
              <a:t>或者</a:t>
            </a:r>
            <a:r>
              <a:rPr lang="en-US" altLang="zh-CN" dirty="0">
                <a:effectLst/>
              </a:rPr>
              <a:t>while</a:t>
            </a:r>
            <a:r>
              <a:rPr lang="zh-CN" altLang="en-US" dirty="0">
                <a:effectLst/>
              </a:rPr>
              <a:t>循环</a:t>
            </a:r>
            <a:endParaRPr lang="zh-CN" altLang="en-US" dirty="0">
              <a:effectLst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zh-CN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下列哪个选项可以在输出区打印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遍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hello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？</a:t>
            </a:r>
            <a:endParaRPr lang="en-US" altLang="zh-CN" dirty="0">
              <a:effectLst/>
            </a:endParaRPr>
          </a:p>
          <a:p>
            <a:r>
              <a:rPr lang="en-US" altLang="zh-CN" dirty="0"/>
              <a:t>A.</a:t>
            </a:r>
            <a:endParaRPr lang="en-US" altLang="zh-CN" dirty="0"/>
          </a:p>
          <a:p>
            <a:br>
              <a:rPr lang="en-US" altLang="zh-CN" dirty="0"/>
            </a:br>
            <a:endParaRPr lang="en-US" altLang="zh-CN" dirty="0"/>
          </a:p>
          <a:p>
            <a:br>
              <a:rPr lang="en-US" altLang="zh-CN" dirty="0"/>
            </a:br>
            <a:endParaRPr lang="en-US" altLang="zh-CN" dirty="0"/>
          </a:p>
          <a:p>
            <a:br>
              <a:rPr lang="en-US" altLang="zh-CN" dirty="0"/>
            </a:br>
            <a:endParaRPr lang="en-US" altLang="zh-CN" dirty="0"/>
          </a:p>
          <a:p>
            <a:r>
              <a:rPr lang="en-US" altLang="zh-CN" dirty="0"/>
              <a:t>for </a:t>
            </a:r>
            <a:r>
              <a:rPr lang="en-US" altLang="zh-CN" dirty="0" err="1"/>
              <a:t>i</a:t>
            </a:r>
            <a:r>
              <a:rPr lang="en-US" altLang="zh-CN" dirty="0"/>
              <a:t> in range('5'): print('hello')</a:t>
            </a:r>
            <a:endParaRPr lang="en-US" altLang="zh-CN" dirty="0"/>
          </a:p>
          <a:p>
            <a:r>
              <a:rPr lang="en-US" altLang="zh-CN" dirty="0"/>
              <a:t>B.</a:t>
            </a:r>
            <a:endParaRPr lang="en-US" altLang="zh-CN" dirty="0"/>
          </a:p>
          <a:p>
            <a:r>
              <a:rPr lang="en-US" altLang="zh-CN" dirty="0"/>
              <a:t>for </a:t>
            </a:r>
            <a:r>
              <a:rPr lang="en-US" altLang="zh-CN" dirty="0" err="1"/>
              <a:t>i</a:t>
            </a:r>
            <a:r>
              <a:rPr lang="en-US" altLang="zh-CN" dirty="0"/>
              <a:t> in range(5): print('hello')</a:t>
            </a:r>
            <a:endParaRPr lang="en-US" altLang="zh-CN" dirty="0"/>
          </a:p>
          <a:p>
            <a:r>
              <a:rPr lang="en-US" altLang="zh-CN" dirty="0"/>
              <a:t>C.</a:t>
            </a:r>
            <a:endParaRPr lang="en-US" altLang="zh-CN" dirty="0"/>
          </a:p>
          <a:p>
            <a:r>
              <a:rPr lang="en-US" altLang="zh-CN" dirty="0"/>
              <a:t>for </a:t>
            </a:r>
            <a:r>
              <a:rPr lang="en-US" altLang="zh-CN" dirty="0" err="1"/>
              <a:t>i</a:t>
            </a:r>
            <a:r>
              <a:rPr lang="en-US" altLang="zh-CN" dirty="0"/>
              <a:t> in range(5): print('hello')</a:t>
            </a:r>
            <a:endParaRPr lang="en-US" altLang="zh-CN" dirty="0"/>
          </a:p>
          <a:p>
            <a:r>
              <a:rPr lang="en-US" altLang="zh-CN" dirty="0"/>
              <a:t>D.</a:t>
            </a:r>
            <a:endParaRPr lang="en-US" altLang="zh-CN" dirty="0"/>
          </a:p>
          <a:p>
            <a:r>
              <a:rPr lang="en-US" altLang="zh-CN" dirty="0"/>
              <a:t>for </a:t>
            </a:r>
            <a:r>
              <a:rPr lang="en-US" altLang="zh-CN" dirty="0" err="1"/>
              <a:t>i</a:t>
            </a:r>
            <a:r>
              <a:rPr lang="en-US" altLang="zh-CN" dirty="0"/>
              <a:t> in range(5) print('hello')</a:t>
            </a:r>
            <a:endParaRPr lang="en-US" altLang="zh-CN" dirty="0"/>
          </a:p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答案：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</a:t>
            </a:r>
            <a:endParaRPr lang="en-US" altLang="zh-CN" dirty="0">
              <a:effectLst/>
            </a:endParaRPr>
          </a:p>
          <a:p>
            <a:br>
              <a:rPr lang="en-US" altLang="zh-CN" dirty="0"/>
            </a:br>
            <a:endParaRPr lang="en-US" altLang="zh-CN" dirty="0"/>
          </a:p>
          <a:p>
            <a:r>
              <a:rPr lang="zh-CN" altLang="en-US" dirty="0"/>
              <a:t>执行以下代码的运行结果是（ ）</a:t>
            </a:r>
            <a:endParaRPr lang="zh-CN" altLang="en-US" dirty="0"/>
          </a:p>
          <a:p>
            <a:r>
              <a:rPr lang="en-US" altLang="zh-CN" dirty="0"/>
              <a:t>for </a:t>
            </a:r>
            <a:r>
              <a:rPr lang="en-US" altLang="zh-CN" dirty="0" err="1"/>
              <a:t>i</a:t>
            </a:r>
            <a:r>
              <a:rPr lang="en-US" altLang="zh-CN" dirty="0"/>
              <a:t> in range(2): print('python') print('python')</a:t>
            </a:r>
            <a:endParaRPr lang="en-US" altLang="zh-CN" dirty="0"/>
          </a:p>
          <a:p>
            <a:r>
              <a:rPr lang="en-US" altLang="zh-CN" dirty="0"/>
              <a:t>A. python</a:t>
            </a:r>
            <a:endParaRPr lang="en-US" altLang="zh-CN" dirty="0"/>
          </a:p>
          <a:p>
            <a:r>
              <a:rPr lang="en-US" altLang="zh-CN" dirty="0"/>
              <a:t>B. python</a:t>
            </a:r>
            <a:endParaRPr lang="en-US" altLang="zh-CN" dirty="0"/>
          </a:p>
          <a:p>
            <a:r>
              <a:rPr lang="en-US" altLang="zh-CN" dirty="0"/>
              <a:t>python</a:t>
            </a:r>
            <a:endParaRPr lang="en-US" altLang="zh-CN" dirty="0"/>
          </a:p>
          <a:p>
            <a:r>
              <a:rPr lang="en-US" altLang="zh-CN" dirty="0"/>
              <a:t>C. python</a:t>
            </a:r>
            <a:endParaRPr lang="en-US" altLang="zh-CN" dirty="0"/>
          </a:p>
          <a:p>
            <a:r>
              <a:rPr lang="en-US" altLang="zh-CN" dirty="0"/>
              <a:t>python</a:t>
            </a:r>
            <a:endParaRPr lang="en-US" altLang="zh-CN" dirty="0"/>
          </a:p>
          <a:p>
            <a:r>
              <a:rPr lang="en-US" altLang="zh-CN" dirty="0"/>
              <a:t>python</a:t>
            </a:r>
            <a:endParaRPr lang="en-US" altLang="zh-CN" dirty="0"/>
          </a:p>
          <a:p>
            <a:r>
              <a:rPr lang="en-US" altLang="zh-CN" dirty="0"/>
              <a:t>D. python</a:t>
            </a:r>
            <a:endParaRPr lang="en-US" altLang="zh-CN" dirty="0"/>
          </a:p>
          <a:p>
            <a:r>
              <a:rPr lang="en-US" altLang="zh-CN" dirty="0"/>
              <a:t>python</a:t>
            </a:r>
            <a:endParaRPr lang="en-US" altLang="zh-CN" dirty="0"/>
          </a:p>
          <a:p>
            <a:r>
              <a:rPr lang="en-US" altLang="zh-CN" dirty="0"/>
              <a:t>python</a:t>
            </a:r>
            <a:endParaRPr lang="en-US" altLang="zh-CN" dirty="0"/>
          </a:p>
          <a:p>
            <a:r>
              <a:rPr lang="en-US" altLang="zh-CN" dirty="0"/>
              <a:t>python</a:t>
            </a:r>
            <a:endParaRPr lang="en-US" altLang="zh-CN" dirty="0"/>
          </a:p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答案：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</a:t>
            </a:r>
            <a:endParaRPr lang="en-US" altLang="zh-CN" dirty="0">
              <a:effectLst/>
            </a:endParaRPr>
          </a:p>
          <a:p>
            <a:br>
              <a:rPr lang="en-US" altLang="zh-CN" dirty="0"/>
            </a:br>
            <a:endParaRPr lang="en-US" altLang="zh-CN" dirty="0"/>
          </a:p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以下哪个选项可以在输出区打印出以下内容（ ）</a:t>
            </a:r>
            <a:endParaRPr lang="zh-CN" altLang="en-US" dirty="0"/>
          </a:p>
          <a:p>
            <a:r>
              <a:rPr lang="en-US" altLang="zh-CN" dirty="0"/>
              <a:t>0</a:t>
            </a:r>
            <a:endParaRPr lang="en-US" altLang="zh-CN" dirty="0"/>
          </a:p>
          <a:p>
            <a:r>
              <a:rPr lang="en-US" altLang="zh-CN" dirty="0"/>
              <a:t>python</a:t>
            </a:r>
            <a:endParaRPr lang="en-US" altLang="zh-CN" dirty="0"/>
          </a:p>
          <a:p>
            <a:r>
              <a:rPr lang="en-US" altLang="zh-CN" dirty="0"/>
              <a:t>1</a:t>
            </a:r>
            <a:endParaRPr lang="en-US" altLang="zh-CN" dirty="0"/>
          </a:p>
          <a:p>
            <a:r>
              <a:rPr lang="en-US" altLang="zh-CN" dirty="0"/>
              <a:t>python</a:t>
            </a:r>
            <a:endParaRPr lang="en-US" altLang="zh-CN" dirty="0"/>
          </a:p>
          <a:p>
            <a:r>
              <a:rPr lang="en-US" altLang="zh-CN" dirty="0"/>
              <a:t>2</a:t>
            </a:r>
            <a:endParaRPr lang="en-US" altLang="zh-CN" dirty="0"/>
          </a:p>
          <a:p>
            <a:r>
              <a:rPr lang="en-US" altLang="zh-CN" dirty="0"/>
              <a:t>python</a:t>
            </a:r>
            <a:endParaRPr lang="en-US" altLang="zh-CN" dirty="0"/>
          </a:p>
          <a:p>
            <a:br>
              <a:rPr lang="en-US" altLang="zh-CN" dirty="0"/>
            </a:br>
            <a:endParaRPr lang="en-US" altLang="zh-CN" dirty="0"/>
          </a:p>
          <a:p>
            <a:r>
              <a:rPr lang="en-US" altLang="zh-CN" dirty="0"/>
              <a:t>A.</a:t>
            </a:r>
            <a:endParaRPr lang="en-US" altLang="zh-CN" dirty="0"/>
          </a:p>
          <a:p>
            <a:r>
              <a:rPr lang="en-US" altLang="zh-CN" dirty="0"/>
              <a:t>for </a:t>
            </a:r>
            <a:r>
              <a:rPr lang="en-US" altLang="zh-CN" dirty="0" err="1"/>
              <a:t>i</a:t>
            </a:r>
            <a:r>
              <a:rPr lang="en-US" altLang="zh-CN" dirty="0"/>
              <a:t> in range(3): print(</a:t>
            </a:r>
            <a:r>
              <a:rPr lang="en-US" altLang="zh-CN" dirty="0" err="1"/>
              <a:t>i</a:t>
            </a:r>
            <a:r>
              <a:rPr lang="en-US" altLang="zh-CN" dirty="0"/>
              <a:t>) print('python')</a:t>
            </a:r>
            <a:endParaRPr lang="en-US" altLang="zh-CN" dirty="0"/>
          </a:p>
          <a:p>
            <a:r>
              <a:rPr lang="en-US" altLang="zh-CN" dirty="0"/>
              <a:t>B.</a:t>
            </a:r>
            <a:endParaRPr lang="en-US" altLang="zh-CN" dirty="0"/>
          </a:p>
          <a:p>
            <a:r>
              <a:rPr lang="en-US" altLang="zh-CN" dirty="0"/>
              <a:t>for </a:t>
            </a:r>
            <a:r>
              <a:rPr lang="en-US" altLang="zh-CN" dirty="0" err="1"/>
              <a:t>i</a:t>
            </a:r>
            <a:r>
              <a:rPr lang="en-US" altLang="zh-CN" dirty="0"/>
              <a:t> in range(2): print(</a:t>
            </a:r>
            <a:r>
              <a:rPr lang="en-US" altLang="zh-CN" dirty="0" err="1"/>
              <a:t>i</a:t>
            </a:r>
            <a:r>
              <a:rPr lang="en-US" altLang="zh-CN" dirty="0"/>
              <a:t>) print('python')</a:t>
            </a:r>
            <a:endParaRPr lang="en-US" altLang="zh-CN" dirty="0"/>
          </a:p>
          <a:p>
            <a:r>
              <a:rPr lang="en-US" altLang="zh-CN" dirty="0"/>
              <a:t>C.</a:t>
            </a:r>
            <a:endParaRPr lang="en-US" altLang="zh-CN" dirty="0"/>
          </a:p>
          <a:p>
            <a:r>
              <a:rPr lang="en-US" altLang="zh-CN" dirty="0"/>
              <a:t>for </a:t>
            </a:r>
            <a:r>
              <a:rPr lang="en-US" altLang="zh-CN" dirty="0" err="1"/>
              <a:t>i</a:t>
            </a:r>
            <a:r>
              <a:rPr lang="en-US" altLang="zh-CN" dirty="0"/>
              <a:t> in range(3): print('python') print(</a:t>
            </a:r>
            <a:r>
              <a:rPr lang="en-US" altLang="zh-CN" dirty="0" err="1"/>
              <a:t>i</a:t>
            </a:r>
            <a:r>
              <a:rPr lang="en-US" altLang="zh-CN" dirty="0"/>
              <a:t>)</a:t>
            </a:r>
            <a:endParaRPr lang="en-US" altLang="zh-CN" dirty="0"/>
          </a:p>
          <a:p>
            <a:r>
              <a:rPr lang="en-US" altLang="zh-CN" dirty="0"/>
              <a:t>D.</a:t>
            </a:r>
            <a:endParaRPr lang="en-US" altLang="zh-CN" dirty="0"/>
          </a:p>
          <a:p>
            <a:r>
              <a:rPr lang="en-US" altLang="zh-CN" dirty="0"/>
              <a:t>for </a:t>
            </a:r>
            <a:r>
              <a:rPr lang="en-US" altLang="zh-CN" dirty="0" err="1"/>
              <a:t>i</a:t>
            </a:r>
            <a:r>
              <a:rPr lang="en-US" altLang="zh-CN" dirty="0"/>
              <a:t> in range(2): print('python') print(</a:t>
            </a:r>
            <a:r>
              <a:rPr lang="en-US" altLang="zh-CN" dirty="0" err="1"/>
              <a:t>i</a:t>
            </a:r>
            <a:r>
              <a:rPr lang="en-US" altLang="zh-CN" dirty="0"/>
              <a:t>)</a:t>
            </a:r>
            <a:endParaRPr lang="en-US" altLang="zh-CN" dirty="0"/>
          </a:p>
          <a:p>
            <a:br>
              <a:rPr lang="en-US" altLang="zh-CN" dirty="0"/>
            </a:br>
            <a:endParaRPr lang="en-US" altLang="zh-CN" dirty="0"/>
          </a:p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答案：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endParaRPr lang="en-US" altLang="zh-CN" dirty="0">
              <a:effectLst/>
            </a:endParaRPr>
          </a:p>
          <a:p>
            <a:br>
              <a:rPr lang="en-US" altLang="zh-CN" dirty="0">
                <a:effectLst/>
              </a:rPr>
            </a:br>
            <a:endParaRPr lang="en-US" altLang="zh-CN" dirty="0">
              <a:effectLst/>
            </a:endParaRPr>
          </a:p>
          <a:p>
            <a:r>
              <a:rPr lang="en-US" altLang="zh-CN" dirty="0"/>
              <a:t>while</a:t>
            </a:r>
            <a:r>
              <a:rPr lang="zh-CN" altLang="en-US" dirty="0"/>
              <a:t>循环，在给定的判断条件为</a:t>
            </a:r>
            <a:r>
              <a:rPr lang="en-US" altLang="zh-CN" dirty="0"/>
              <a:t>True</a:t>
            </a:r>
            <a:r>
              <a:rPr lang="zh-CN" altLang="en-US" dirty="0"/>
              <a:t>时（）循环体，否则退出循环体。</a:t>
            </a:r>
            <a:endParaRPr lang="zh-CN" altLang="en-US" dirty="0"/>
          </a:p>
          <a:p>
            <a:r>
              <a:rPr lang="en-US" altLang="zh-CN" dirty="0"/>
              <a:t>A. </a:t>
            </a:r>
            <a:r>
              <a:rPr lang="zh-CN" altLang="en-US" dirty="0"/>
              <a:t>不执行</a:t>
            </a:r>
            <a:endParaRPr lang="zh-CN" altLang="en-US" dirty="0"/>
          </a:p>
          <a:p>
            <a:r>
              <a:rPr lang="en-US" altLang="zh-CN" dirty="0"/>
              <a:t>B. </a:t>
            </a:r>
            <a:r>
              <a:rPr lang="zh-CN" altLang="en-US" dirty="0"/>
              <a:t>执行</a:t>
            </a:r>
            <a:endParaRPr lang="zh-CN" altLang="en-US" dirty="0"/>
          </a:p>
          <a:p>
            <a:r>
              <a:rPr lang="en-US" altLang="zh-CN" dirty="0"/>
              <a:t>C. </a:t>
            </a:r>
            <a:r>
              <a:rPr lang="zh-CN" altLang="en-US" dirty="0"/>
              <a:t>不确定</a:t>
            </a:r>
            <a:endParaRPr lang="zh-CN" altLang="en-US" dirty="0"/>
          </a:p>
          <a:p>
            <a:r>
              <a:rPr lang="en-US" altLang="zh-CN" dirty="0"/>
              <a:t>D. </a:t>
            </a:r>
            <a:r>
              <a:rPr lang="zh-CN" altLang="en-US" dirty="0"/>
              <a:t>无法确定</a:t>
            </a:r>
            <a:endParaRPr lang="zh-CN" altLang="en-US" dirty="0"/>
          </a:p>
          <a:p>
            <a:r>
              <a:rPr lang="zh-CN" altLang="en-US" dirty="0"/>
              <a:t>答案：</a:t>
            </a:r>
            <a:r>
              <a:rPr lang="en-US" altLang="zh-CN" dirty="0"/>
              <a:t>B</a:t>
            </a:r>
            <a:endParaRPr lang="en-US" altLang="zh-CN" dirty="0"/>
          </a:p>
          <a:p>
            <a:r>
              <a:rPr lang="en-US" altLang="zh-CN" dirty="0"/>
              <a:t>for</a:t>
            </a:r>
            <a:r>
              <a:rPr lang="zh-CN" altLang="en-US" dirty="0"/>
              <a:t>循环是用来（）执行语句</a:t>
            </a:r>
            <a:endParaRPr lang="zh-CN" altLang="en-US" dirty="0"/>
          </a:p>
          <a:p>
            <a:r>
              <a:rPr lang="en-US" altLang="zh-CN" dirty="0"/>
              <a:t>A. </a:t>
            </a:r>
            <a:r>
              <a:rPr lang="zh-CN" altLang="en-US" dirty="0"/>
              <a:t>重复</a:t>
            </a:r>
            <a:endParaRPr lang="zh-CN" altLang="en-US" dirty="0"/>
          </a:p>
          <a:p>
            <a:r>
              <a:rPr lang="en-US" altLang="zh-CN" dirty="0"/>
              <a:t>B.</a:t>
            </a:r>
            <a:r>
              <a:rPr lang="zh-CN" altLang="en-US" dirty="0"/>
              <a:t>无限</a:t>
            </a:r>
            <a:endParaRPr lang="zh-CN" altLang="en-US" dirty="0"/>
          </a:p>
          <a:p>
            <a:r>
              <a:rPr lang="en-US" altLang="zh-CN" dirty="0"/>
              <a:t>C. </a:t>
            </a:r>
            <a:r>
              <a:rPr lang="zh-CN" altLang="en-US" dirty="0"/>
              <a:t>无穷</a:t>
            </a:r>
            <a:endParaRPr lang="zh-CN" altLang="en-US" dirty="0"/>
          </a:p>
          <a:p>
            <a:r>
              <a:rPr lang="en-US" altLang="zh-CN" dirty="0"/>
              <a:t>D. </a:t>
            </a:r>
            <a:r>
              <a:rPr lang="zh-CN" altLang="en-US" dirty="0"/>
              <a:t>不停</a:t>
            </a:r>
            <a:endParaRPr lang="zh-CN" altLang="en-US" dirty="0"/>
          </a:p>
          <a:p>
            <a:r>
              <a:rPr lang="zh-CN" altLang="en-US" dirty="0"/>
              <a:t>答案：</a:t>
            </a:r>
            <a:r>
              <a:rPr lang="en-US" altLang="zh-CN" dirty="0"/>
              <a:t>A</a:t>
            </a:r>
            <a:endParaRPr lang="en-US" altLang="zh-CN" dirty="0"/>
          </a:p>
          <a:p>
            <a:r>
              <a:rPr lang="en-US" altLang="zh-CN" dirty="0"/>
              <a:t>break</a:t>
            </a:r>
            <a:r>
              <a:rPr lang="zh-CN" altLang="en-US" dirty="0"/>
              <a:t>是在语句块执行过程中终止循环，并且（）整个循环。</a:t>
            </a:r>
            <a:endParaRPr lang="zh-CN" altLang="en-US" dirty="0"/>
          </a:p>
          <a:p>
            <a:r>
              <a:rPr lang="en-US" altLang="zh-CN" dirty="0"/>
              <a:t>A. </a:t>
            </a:r>
            <a:r>
              <a:rPr lang="zh-CN" altLang="en-US" dirty="0"/>
              <a:t>跳出</a:t>
            </a:r>
            <a:endParaRPr lang="zh-CN" altLang="en-US" dirty="0"/>
          </a:p>
          <a:p>
            <a:r>
              <a:rPr lang="en-US" altLang="zh-CN" dirty="0"/>
              <a:t>B. </a:t>
            </a:r>
            <a:r>
              <a:rPr lang="zh-CN" altLang="en-US" dirty="0"/>
              <a:t>终止</a:t>
            </a:r>
            <a:endParaRPr lang="zh-CN" altLang="en-US" dirty="0"/>
          </a:p>
          <a:p>
            <a:r>
              <a:rPr lang="en-US" altLang="zh-CN" dirty="0"/>
              <a:t>C. </a:t>
            </a:r>
            <a:r>
              <a:rPr lang="zh-CN" altLang="en-US" dirty="0"/>
              <a:t>执行</a:t>
            </a:r>
            <a:endParaRPr lang="zh-CN" altLang="en-US" dirty="0"/>
          </a:p>
          <a:p>
            <a:r>
              <a:rPr lang="en-US" altLang="zh-CN" dirty="0"/>
              <a:t>D. </a:t>
            </a:r>
            <a:r>
              <a:rPr lang="zh-CN" altLang="en-US" dirty="0"/>
              <a:t>重复</a:t>
            </a:r>
            <a:endParaRPr lang="zh-CN" altLang="en-US" dirty="0"/>
          </a:p>
          <a:p>
            <a:r>
              <a:rPr lang="zh-CN" altLang="en-US" dirty="0"/>
              <a:t>答案：</a:t>
            </a:r>
            <a:r>
              <a:rPr lang="en-US" altLang="zh-CN" dirty="0"/>
              <a:t>A</a:t>
            </a:r>
            <a:endParaRPr lang="en-US" altLang="zh-CN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  <a:p>
            <a:endParaRPr lang="en-US" altLang="zh-CN" dirty="0">
              <a:effectLst/>
            </a:endParaRPr>
          </a:p>
          <a:p>
            <a:br>
              <a:rPr lang="en-US" altLang="zh-CN" dirty="0"/>
            </a:br>
            <a:endParaRPr lang="en-US" altLang="zh-CN" dirty="0"/>
          </a:p>
          <a:p>
            <a:r>
              <a:rPr lang="zh-CN" altLang="en-US" dirty="0"/>
              <a:t>执行以下代码的运行结果是（ ）</a:t>
            </a:r>
            <a:endParaRPr lang="zh-CN" altLang="en-US" dirty="0"/>
          </a:p>
          <a:p>
            <a:r>
              <a:rPr lang="en-US" altLang="zh-CN" dirty="0"/>
              <a:t>for </a:t>
            </a:r>
            <a:r>
              <a:rPr lang="en-US" altLang="zh-CN" dirty="0" err="1"/>
              <a:t>i</a:t>
            </a:r>
            <a:r>
              <a:rPr lang="en-US" altLang="zh-CN" dirty="0"/>
              <a:t> in range(2): print('python') print('python')</a:t>
            </a:r>
            <a:endParaRPr lang="en-US" altLang="zh-CN" dirty="0"/>
          </a:p>
          <a:p>
            <a:r>
              <a:rPr lang="en-US" altLang="zh-CN" dirty="0"/>
              <a:t>A. python</a:t>
            </a:r>
            <a:endParaRPr lang="en-US" altLang="zh-CN" dirty="0"/>
          </a:p>
          <a:p>
            <a:r>
              <a:rPr lang="en-US" altLang="zh-CN" dirty="0"/>
              <a:t>B. python</a:t>
            </a:r>
            <a:endParaRPr lang="en-US" altLang="zh-CN" dirty="0"/>
          </a:p>
          <a:p>
            <a:r>
              <a:rPr lang="en-US" altLang="zh-CN" dirty="0"/>
              <a:t>python</a:t>
            </a:r>
            <a:endParaRPr lang="en-US" altLang="zh-CN" dirty="0"/>
          </a:p>
          <a:p>
            <a:r>
              <a:rPr lang="en-US" altLang="zh-CN" dirty="0"/>
              <a:t>C. python</a:t>
            </a:r>
            <a:endParaRPr lang="en-US" altLang="zh-CN" dirty="0"/>
          </a:p>
          <a:p>
            <a:r>
              <a:rPr lang="en-US" altLang="zh-CN" dirty="0"/>
              <a:t>python</a:t>
            </a:r>
            <a:endParaRPr lang="en-US" altLang="zh-CN" dirty="0"/>
          </a:p>
          <a:p>
            <a:r>
              <a:rPr lang="en-US" altLang="zh-CN" dirty="0"/>
              <a:t>python</a:t>
            </a:r>
            <a:endParaRPr lang="en-US" altLang="zh-CN" dirty="0"/>
          </a:p>
          <a:p>
            <a:r>
              <a:rPr lang="en-US" altLang="zh-CN" dirty="0"/>
              <a:t>D. python</a:t>
            </a:r>
            <a:endParaRPr lang="en-US" altLang="zh-CN" dirty="0"/>
          </a:p>
          <a:p>
            <a:r>
              <a:rPr lang="en-US" altLang="zh-CN" dirty="0"/>
              <a:t>python</a:t>
            </a:r>
            <a:endParaRPr lang="en-US" altLang="zh-CN" dirty="0"/>
          </a:p>
          <a:p>
            <a:r>
              <a:rPr lang="en-US" altLang="zh-CN" dirty="0"/>
              <a:t>python</a:t>
            </a:r>
            <a:endParaRPr lang="en-US" altLang="zh-CN" dirty="0"/>
          </a:p>
          <a:p>
            <a:r>
              <a:rPr lang="en-US" altLang="zh-CN" dirty="0"/>
              <a:t>python</a:t>
            </a:r>
            <a:endParaRPr lang="en-US" altLang="zh-CN" dirty="0"/>
          </a:p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答案：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</a:t>
            </a:r>
            <a:endParaRPr lang="en-US" altLang="zh-CN" dirty="0">
              <a:effectLst/>
            </a:endParaRPr>
          </a:p>
          <a:p>
            <a:br>
              <a:rPr lang="en-US" altLang="zh-CN" dirty="0"/>
            </a:br>
            <a:endParaRPr lang="en-US" altLang="zh-CN" dirty="0"/>
          </a:p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以下哪个选项可以在输出区打印出以下内容（ ）</a:t>
            </a:r>
            <a:endParaRPr lang="zh-CN" altLang="en-US" dirty="0"/>
          </a:p>
          <a:p>
            <a:r>
              <a:rPr lang="en-US" altLang="zh-CN" dirty="0"/>
              <a:t>0</a:t>
            </a:r>
            <a:endParaRPr lang="en-US" altLang="zh-CN" dirty="0"/>
          </a:p>
          <a:p>
            <a:r>
              <a:rPr lang="en-US" altLang="zh-CN" dirty="0"/>
              <a:t>python</a:t>
            </a:r>
            <a:endParaRPr lang="en-US" altLang="zh-CN" dirty="0"/>
          </a:p>
          <a:p>
            <a:r>
              <a:rPr lang="en-US" altLang="zh-CN" dirty="0"/>
              <a:t>1</a:t>
            </a:r>
            <a:endParaRPr lang="en-US" altLang="zh-CN" dirty="0"/>
          </a:p>
          <a:p>
            <a:r>
              <a:rPr lang="en-US" altLang="zh-CN" dirty="0"/>
              <a:t>python</a:t>
            </a:r>
            <a:endParaRPr lang="en-US" altLang="zh-CN" dirty="0"/>
          </a:p>
          <a:p>
            <a:r>
              <a:rPr lang="en-US" altLang="zh-CN" dirty="0"/>
              <a:t>2</a:t>
            </a:r>
            <a:endParaRPr lang="en-US" altLang="zh-CN" dirty="0"/>
          </a:p>
          <a:p>
            <a:r>
              <a:rPr lang="en-US" altLang="zh-CN" dirty="0"/>
              <a:t>python</a:t>
            </a:r>
            <a:endParaRPr lang="en-US" altLang="zh-CN" dirty="0"/>
          </a:p>
          <a:p>
            <a:br>
              <a:rPr lang="en-US" altLang="zh-CN" dirty="0"/>
            </a:br>
            <a:endParaRPr lang="en-US" altLang="zh-CN" dirty="0"/>
          </a:p>
          <a:p>
            <a:r>
              <a:rPr lang="en-US" altLang="zh-CN" dirty="0"/>
              <a:t>A.</a:t>
            </a:r>
            <a:endParaRPr lang="en-US" altLang="zh-CN" dirty="0"/>
          </a:p>
          <a:p>
            <a:r>
              <a:rPr lang="en-US" altLang="zh-CN" dirty="0"/>
              <a:t>for </a:t>
            </a:r>
            <a:r>
              <a:rPr lang="en-US" altLang="zh-CN" dirty="0" err="1"/>
              <a:t>i</a:t>
            </a:r>
            <a:r>
              <a:rPr lang="en-US" altLang="zh-CN" dirty="0"/>
              <a:t> in range(3): print(</a:t>
            </a:r>
            <a:r>
              <a:rPr lang="en-US" altLang="zh-CN" dirty="0" err="1"/>
              <a:t>i</a:t>
            </a:r>
            <a:r>
              <a:rPr lang="en-US" altLang="zh-CN" dirty="0"/>
              <a:t>) print('python')</a:t>
            </a:r>
            <a:endParaRPr lang="en-US" altLang="zh-CN" dirty="0"/>
          </a:p>
          <a:p>
            <a:r>
              <a:rPr lang="en-US" altLang="zh-CN" dirty="0"/>
              <a:t>B.</a:t>
            </a:r>
            <a:endParaRPr lang="en-US" altLang="zh-CN" dirty="0"/>
          </a:p>
          <a:p>
            <a:r>
              <a:rPr lang="en-US" altLang="zh-CN" dirty="0"/>
              <a:t>for </a:t>
            </a:r>
            <a:r>
              <a:rPr lang="en-US" altLang="zh-CN" dirty="0" err="1"/>
              <a:t>i</a:t>
            </a:r>
            <a:r>
              <a:rPr lang="en-US" altLang="zh-CN" dirty="0"/>
              <a:t> in range(2): print(</a:t>
            </a:r>
            <a:r>
              <a:rPr lang="en-US" altLang="zh-CN" dirty="0" err="1"/>
              <a:t>i</a:t>
            </a:r>
            <a:r>
              <a:rPr lang="en-US" altLang="zh-CN" dirty="0"/>
              <a:t>) print('python')</a:t>
            </a:r>
            <a:endParaRPr lang="en-US" altLang="zh-CN" dirty="0"/>
          </a:p>
          <a:p>
            <a:r>
              <a:rPr lang="en-US" altLang="zh-CN" dirty="0"/>
              <a:t>C.</a:t>
            </a:r>
            <a:endParaRPr lang="en-US" altLang="zh-CN" dirty="0"/>
          </a:p>
          <a:p>
            <a:r>
              <a:rPr lang="en-US" altLang="zh-CN" dirty="0"/>
              <a:t>for </a:t>
            </a:r>
            <a:r>
              <a:rPr lang="en-US" altLang="zh-CN" dirty="0" err="1"/>
              <a:t>i</a:t>
            </a:r>
            <a:r>
              <a:rPr lang="en-US" altLang="zh-CN" dirty="0"/>
              <a:t> in range(3): print('python') print(</a:t>
            </a:r>
            <a:r>
              <a:rPr lang="en-US" altLang="zh-CN" dirty="0" err="1"/>
              <a:t>i</a:t>
            </a:r>
            <a:r>
              <a:rPr lang="en-US" altLang="zh-CN" dirty="0"/>
              <a:t>)</a:t>
            </a:r>
            <a:endParaRPr lang="en-US" altLang="zh-CN" dirty="0"/>
          </a:p>
          <a:p>
            <a:r>
              <a:rPr lang="en-US" altLang="zh-CN" dirty="0"/>
              <a:t>D.</a:t>
            </a:r>
            <a:endParaRPr lang="en-US" altLang="zh-CN" dirty="0"/>
          </a:p>
          <a:p>
            <a:r>
              <a:rPr lang="en-US" altLang="zh-CN" dirty="0"/>
              <a:t>for </a:t>
            </a:r>
            <a:r>
              <a:rPr lang="en-US" altLang="zh-CN" dirty="0" err="1"/>
              <a:t>i</a:t>
            </a:r>
            <a:r>
              <a:rPr lang="en-US" altLang="zh-CN" dirty="0"/>
              <a:t> in range(2): print('python') print(</a:t>
            </a:r>
            <a:r>
              <a:rPr lang="en-US" altLang="zh-CN" dirty="0" err="1"/>
              <a:t>i</a:t>
            </a:r>
            <a:r>
              <a:rPr lang="en-US" altLang="zh-CN" dirty="0"/>
              <a:t>)</a:t>
            </a:r>
            <a:endParaRPr lang="en-US" altLang="zh-CN" dirty="0"/>
          </a:p>
          <a:p>
            <a:br>
              <a:rPr lang="en-US" altLang="zh-CN" dirty="0"/>
            </a:br>
            <a:endParaRPr lang="en-US" altLang="zh-CN" dirty="0"/>
          </a:p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答案：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endParaRPr lang="en-US" altLang="zh-CN" dirty="0">
              <a:effectLst/>
            </a:endParaRPr>
          </a:p>
          <a:p>
            <a:br>
              <a:rPr lang="en-US" altLang="zh-CN" dirty="0">
                <a:effectLst/>
              </a:rPr>
            </a:br>
            <a:endParaRPr lang="en-US" altLang="zh-CN" dirty="0">
              <a:effectLst/>
            </a:endParaRPr>
          </a:p>
          <a:p>
            <a:r>
              <a:rPr lang="en-US" altLang="zh-CN" dirty="0"/>
              <a:t>while</a:t>
            </a:r>
            <a:r>
              <a:rPr lang="zh-CN" altLang="en-US" dirty="0"/>
              <a:t>循环，在给定的判断条件为</a:t>
            </a:r>
            <a:r>
              <a:rPr lang="en-US" altLang="zh-CN" dirty="0"/>
              <a:t>True</a:t>
            </a:r>
            <a:r>
              <a:rPr lang="zh-CN" altLang="en-US" dirty="0"/>
              <a:t>时（）循环体，否则退出循环体。</a:t>
            </a:r>
            <a:endParaRPr lang="zh-CN" altLang="en-US" dirty="0"/>
          </a:p>
          <a:p>
            <a:r>
              <a:rPr lang="en-US" altLang="zh-CN" dirty="0"/>
              <a:t>A. </a:t>
            </a:r>
            <a:r>
              <a:rPr lang="zh-CN" altLang="en-US" dirty="0"/>
              <a:t>不执行</a:t>
            </a:r>
            <a:endParaRPr lang="zh-CN" altLang="en-US" dirty="0"/>
          </a:p>
          <a:p>
            <a:r>
              <a:rPr lang="en-US" altLang="zh-CN" dirty="0"/>
              <a:t>B. </a:t>
            </a:r>
            <a:r>
              <a:rPr lang="zh-CN" altLang="en-US" dirty="0"/>
              <a:t>执行</a:t>
            </a:r>
            <a:endParaRPr lang="zh-CN" altLang="en-US" dirty="0"/>
          </a:p>
          <a:p>
            <a:r>
              <a:rPr lang="en-US" altLang="zh-CN" dirty="0"/>
              <a:t>C. </a:t>
            </a:r>
            <a:r>
              <a:rPr lang="zh-CN" altLang="en-US" dirty="0"/>
              <a:t>不确定</a:t>
            </a:r>
            <a:endParaRPr lang="zh-CN" altLang="en-US" dirty="0"/>
          </a:p>
          <a:p>
            <a:r>
              <a:rPr lang="en-US" altLang="zh-CN" dirty="0"/>
              <a:t>D. </a:t>
            </a:r>
            <a:r>
              <a:rPr lang="zh-CN" altLang="en-US" dirty="0"/>
              <a:t>无法确定</a:t>
            </a:r>
            <a:endParaRPr lang="zh-CN" altLang="en-US" dirty="0"/>
          </a:p>
          <a:p>
            <a:r>
              <a:rPr lang="zh-CN" altLang="en-US" dirty="0"/>
              <a:t>答案：</a:t>
            </a:r>
            <a:r>
              <a:rPr lang="en-US" altLang="zh-CN" dirty="0"/>
              <a:t>B</a:t>
            </a:r>
            <a:endParaRPr lang="en-US" altLang="zh-CN" dirty="0"/>
          </a:p>
          <a:p>
            <a:r>
              <a:rPr lang="en-US" altLang="zh-CN" dirty="0"/>
              <a:t>for</a:t>
            </a:r>
            <a:r>
              <a:rPr lang="zh-CN" altLang="en-US" dirty="0"/>
              <a:t>循环是用来（）执行语句</a:t>
            </a:r>
            <a:endParaRPr lang="zh-CN" altLang="en-US" dirty="0"/>
          </a:p>
          <a:p>
            <a:r>
              <a:rPr lang="en-US" altLang="zh-CN" dirty="0"/>
              <a:t>A. </a:t>
            </a:r>
            <a:r>
              <a:rPr lang="zh-CN" altLang="en-US" dirty="0"/>
              <a:t>重复</a:t>
            </a:r>
            <a:endParaRPr lang="zh-CN" altLang="en-US" dirty="0"/>
          </a:p>
          <a:p>
            <a:r>
              <a:rPr lang="en-US" altLang="zh-CN" dirty="0"/>
              <a:t>B.</a:t>
            </a:r>
            <a:r>
              <a:rPr lang="zh-CN" altLang="en-US" dirty="0"/>
              <a:t>无限</a:t>
            </a:r>
            <a:endParaRPr lang="zh-CN" altLang="en-US" dirty="0"/>
          </a:p>
          <a:p>
            <a:r>
              <a:rPr lang="en-US" altLang="zh-CN" dirty="0"/>
              <a:t>C. </a:t>
            </a:r>
            <a:r>
              <a:rPr lang="zh-CN" altLang="en-US" dirty="0"/>
              <a:t>无穷</a:t>
            </a:r>
            <a:endParaRPr lang="zh-CN" altLang="en-US" dirty="0"/>
          </a:p>
          <a:p>
            <a:r>
              <a:rPr lang="en-US" altLang="zh-CN" dirty="0"/>
              <a:t>D. </a:t>
            </a:r>
            <a:r>
              <a:rPr lang="zh-CN" altLang="en-US" dirty="0"/>
              <a:t>不停</a:t>
            </a:r>
            <a:endParaRPr lang="zh-CN" altLang="en-US" dirty="0"/>
          </a:p>
          <a:p>
            <a:r>
              <a:rPr lang="zh-CN" altLang="en-US" dirty="0"/>
              <a:t>答案：</a:t>
            </a:r>
            <a:r>
              <a:rPr lang="en-US" altLang="zh-CN" dirty="0"/>
              <a:t>A</a:t>
            </a:r>
            <a:endParaRPr lang="en-US" altLang="zh-CN" dirty="0"/>
          </a:p>
          <a:p>
            <a:r>
              <a:rPr lang="en-US" altLang="zh-CN" dirty="0"/>
              <a:t>break</a:t>
            </a:r>
            <a:r>
              <a:rPr lang="zh-CN" altLang="en-US" dirty="0"/>
              <a:t>是在语句块执行过程中终止循环，并且（）整个循环。</a:t>
            </a:r>
            <a:endParaRPr lang="zh-CN" altLang="en-US" dirty="0"/>
          </a:p>
          <a:p>
            <a:r>
              <a:rPr lang="en-US" altLang="zh-CN" dirty="0"/>
              <a:t>A. </a:t>
            </a:r>
            <a:r>
              <a:rPr lang="zh-CN" altLang="en-US" dirty="0"/>
              <a:t>跳出</a:t>
            </a:r>
            <a:endParaRPr lang="zh-CN" altLang="en-US" dirty="0"/>
          </a:p>
          <a:p>
            <a:r>
              <a:rPr lang="en-US" altLang="zh-CN" dirty="0"/>
              <a:t>B. </a:t>
            </a:r>
            <a:r>
              <a:rPr lang="zh-CN" altLang="en-US" dirty="0"/>
              <a:t>终止</a:t>
            </a:r>
            <a:endParaRPr lang="zh-CN" altLang="en-US" dirty="0"/>
          </a:p>
          <a:p>
            <a:r>
              <a:rPr lang="en-US" altLang="zh-CN" dirty="0"/>
              <a:t>C. </a:t>
            </a:r>
            <a:r>
              <a:rPr lang="zh-CN" altLang="en-US" dirty="0"/>
              <a:t>执行</a:t>
            </a:r>
            <a:endParaRPr lang="zh-CN" altLang="en-US" dirty="0"/>
          </a:p>
          <a:p>
            <a:r>
              <a:rPr lang="en-US" altLang="zh-CN" dirty="0"/>
              <a:t>D. </a:t>
            </a:r>
            <a:r>
              <a:rPr lang="zh-CN" altLang="en-US" dirty="0"/>
              <a:t>重复</a:t>
            </a:r>
            <a:endParaRPr lang="zh-CN" altLang="en-US" dirty="0"/>
          </a:p>
          <a:p>
            <a:r>
              <a:rPr lang="zh-CN" altLang="en-US" dirty="0"/>
              <a:t>答案：</a:t>
            </a:r>
            <a:r>
              <a:rPr lang="en-US" altLang="zh-CN" dirty="0"/>
              <a:t>A</a:t>
            </a:r>
            <a:endParaRPr lang="en-US" altLang="zh-CN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zh-CN" dirty="0">
              <a:effectLst/>
            </a:endParaRPr>
          </a:p>
          <a:p>
            <a:br>
              <a:rPr lang="en-US" altLang="zh-CN" dirty="0"/>
            </a:br>
            <a:endParaRPr lang="en-US" altLang="zh-CN" dirty="0"/>
          </a:p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以下哪个选项可以在输出区打印出以下内容（ ）</a:t>
            </a:r>
            <a:endParaRPr lang="zh-CN" altLang="en-US" dirty="0"/>
          </a:p>
          <a:p>
            <a:r>
              <a:rPr lang="en-US" altLang="zh-CN" dirty="0"/>
              <a:t>0</a:t>
            </a:r>
            <a:endParaRPr lang="en-US" altLang="zh-CN" dirty="0"/>
          </a:p>
          <a:p>
            <a:r>
              <a:rPr lang="en-US" altLang="zh-CN" dirty="0"/>
              <a:t>python</a:t>
            </a:r>
            <a:endParaRPr lang="en-US" altLang="zh-CN" dirty="0"/>
          </a:p>
          <a:p>
            <a:r>
              <a:rPr lang="en-US" altLang="zh-CN" dirty="0"/>
              <a:t>1</a:t>
            </a:r>
            <a:endParaRPr lang="en-US" altLang="zh-CN" dirty="0"/>
          </a:p>
          <a:p>
            <a:r>
              <a:rPr lang="en-US" altLang="zh-CN" dirty="0"/>
              <a:t>python</a:t>
            </a:r>
            <a:endParaRPr lang="en-US" altLang="zh-CN" dirty="0"/>
          </a:p>
          <a:p>
            <a:r>
              <a:rPr lang="en-US" altLang="zh-CN" dirty="0"/>
              <a:t>2</a:t>
            </a:r>
            <a:endParaRPr lang="en-US" altLang="zh-CN" dirty="0"/>
          </a:p>
          <a:p>
            <a:r>
              <a:rPr lang="en-US" altLang="zh-CN" dirty="0"/>
              <a:t>python</a:t>
            </a:r>
            <a:endParaRPr lang="en-US" altLang="zh-CN" dirty="0"/>
          </a:p>
          <a:p>
            <a:br>
              <a:rPr lang="en-US" altLang="zh-CN" dirty="0"/>
            </a:br>
            <a:endParaRPr lang="en-US" altLang="zh-CN" dirty="0"/>
          </a:p>
          <a:p>
            <a:r>
              <a:rPr lang="en-US" altLang="zh-CN" dirty="0"/>
              <a:t>A.</a:t>
            </a:r>
            <a:endParaRPr lang="en-US" altLang="zh-CN" dirty="0"/>
          </a:p>
          <a:p>
            <a:r>
              <a:rPr lang="en-US" altLang="zh-CN" dirty="0"/>
              <a:t>for </a:t>
            </a:r>
            <a:r>
              <a:rPr lang="en-US" altLang="zh-CN" dirty="0" err="1"/>
              <a:t>i</a:t>
            </a:r>
            <a:r>
              <a:rPr lang="en-US" altLang="zh-CN" dirty="0"/>
              <a:t> in range(3): print(</a:t>
            </a:r>
            <a:r>
              <a:rPr lang="en-US" altLang="zh-CN" dirty="0" err="1"/>
              <a:t>i</a:t>
            </a:r>
            <a:r>
              <a:rPr lang="en-US" altLang="zh-CN" dirty="0"/>
              <a:t>) print('python')</a:t>
            </a:r>
            <a:endParaRPr lang="en-US" altLang="zh-CN" dirty="0"/>
          </a:p>
          <a:p>
            <a:r>
              <a:rPr lang="en-US" altLang="zh-CN" dirty="0"/>
              <a:t>B.</a:t>
            </a:r>
            <a:endParaRPr lang="en-US" altLang="zh-CN" dirty="0"/>
          </a:p>
          <a:p>
            <a:r>
              <a:rPr lang="en-US" altLang="zh-CN" dirty="0"/>
              <a:t>for </a:t>
            </a:r>
            <a:r>
              <a:rPr lang="en-US" altLang="zh-CN" dirty="0" err="1"/>
              <a:t>i</a:t>
            </a:r>
            <a:r>
              <a:rPr lang="en-US" altLang="zh-CN" dirty="0"/>
              <a:t> in range(2): print(</a:t>
            </a:r>
            <a:r>
              <a:rPr lang="en-US" altLang="zh-CN" dirty="0" err="1"/>
              <a:t>i</a:t>
            </a:r>
            <a:r>
              <a:rPr lang="en-US" altLang="zh-CN" dirty="0"/>
              <a:t>) print('python')</a:t>
            </a:r>
            <a:endParaRPr lang="en-US" altLang="zh-CN" dirty="0"/>
          </a:p>
          <a:p>
            <a:r>
              <a:rPr lang="en-US" altLang="zh-CN" dirty="0"/>
              <a:t>C.</a:t>
            </a:r>
            <a:endParaRPr lang="en-US" altLang="zh-CN" dirty="0"/>
          </a:p>
          <a:p>
            <a:r>
              <a:rPr lang="en-US" altLang="zh-CN" dirty="0"/>
              <a:t>for </a:t>
            </a:r>
            <a:r>
              <a:rPr lang="en-US" altLang="zh-CN" dirty="0" err="1"/>
              <a:t>i</a:t>
            </a:r>
            <a:r>
              <a:rPr lang="en-US" altLang="zh-CN" dirty="0"/>
              <a:t> in range(3): print('python') print(</a:t>
            </a:r>
            <a:r>
              <a:rPr lang="en-US" altLang="zh-CN" dirty="0" err="1"/>
              <a:t>i</a:t>
            </a:r>
            <a:r>
              <a:rPr lang="en-US" altLang="zh-CN" dirty="0"/>
              <a:t>)</a:t>
            </a:r>
            <a:endParaRPr lang="en-US" altLang="zh-CN" dirty="0"/>
          </a:p>
          <a:p>
            <a:r>
              <a:rPr lang="en-US" altLang="zh-CN" dirty="0"/>
              <a:t>D.</a:t>
            </a:r>
            <a:endParaRPr lang="en-US" altLang="zh-CN" dirty="0"/>
          </a:p>
          <a:p>
            <a:r>
              <a:rPr lang="en-US" altLang="zh-CN" dirty="0"/>
              <a:t>for </a:t>
            </a:r>
            <a:r>
              <a:rPr lang="en-US" altLang="zh-CN" dirty="0" err="1"/>
              <a:t>i</a:t>
            </a:r>
            <a:r>
              <a:rPr lang="en-US" altLang="zh-CN" dirty="0"/>
              <a:t> in range(2): print('python') print(</a:t>
            </a:r>
            <a:r>
              <a:rPr lang="en-US" altLang="zh-CN" dirty="0" err="1"/>
              <a:t>i</a:t>
            </a:r>
            <a:r>
              <a:rPr lang="en-US" altLang="zh-CN" dirty="0"/>
              <a:t>)</a:t>
            </a:r>
            <a:endParaRPr lang="en-US" altLang="zh-CN" dirty="0"/>
          </a:p>
          <a:p>
            <a:br>
              <a:rPr lang="en-US" altLang="zh-CN" dirty="0"/>
            </a:br>
            <a:endParaRPr lang="en-US" altLang="zh-CN" dirty="0"/>
          </a:p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答案：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endParaRPr lang="en-US" altLang="zh-CN" dirty="0">
              <a:effectLst/>
            </a:endParaRPr>
          </a:p>
          <a:p>
            <a:br>
              <a:rPr lang="en-US" altLang="zh-CN" dirty="0">
                <a:effectLst/>
              </a:rPr>
            </a:br>
            <a:endParaRPr lang="en-US" altLang="zh-CN" dirty="0">
              <a:effectLst/>
            </a:endParaRPr>
          </a:p>
          <a:p>
            <a:r>
              <a:rPr lang="en-US" altLang="zh-CN" dirty="0"/>
              <a:t>while</a:t>
            </a:r>
            <a:r>
              <a:rPr lang="zh-CN" altLang="en-US" dirty="0"/>
              <a:t>循环，在给定的判断条件为</a:t>
            </a:r>
            <a:r>
              <a:rPr lang="en-US" altLang="zh-CN" dirty="0"/>
              <a:t>True</a:t>
            </a:r>
            <a:r>
              <a:rPr lang="zh-CN" altLang="en-US" dirty="0"/>
              <a:t>时（）循环体，否则退出循环体。</a:t>
            </a:r>
            <a:endParaRPr lang="zh-CN" altLang="en-US" dirty="0"/>
          </a:p>
          <a:p>
            <a:r>
              <a:rPr lang="en-US" altLang="zh-CN" dirty="0"/>
              <a:t>A. </a:t>
            </a:r>
            <a:r>
              <a:rPr lang="zh-CN" altLang="en-US" dirty="0"/>
              <a:t>不执行</a:t>
            </a:r>
            <a:endParaRPr lang="zh-CN" altLang="en-US" dirty="0"/>
          </a:p>
          <a:p>
            <a:r>
              <a:rPr lang="en-US" altLang="zh-CN" dirty="0"/>
              <a:t>B. </a:t>
            </a:r>
            <a:r>
              <a:rPr lang="zh-CN" altLang="en-US" dirty="0"/>
              <a:t>执行</a:t>
            </a:r>
            <a:endParaRPr lang="zh-CN" altLang="en-US" dirty="0"/>
          </a:p>
          <a:p>
            <a:r>
              <a:rPr lang="en-US" altLang="zh-CN" dirty="0"/>
              <a:t>C. </a:t>
            </a:r>
            <a:r>
              <a:rPr lang="zh-CN" altLang="en-US" dirty="0"/>
              <a:t>不确定</a:t>
            </a:r>
            <a:endParaRPr lang="zh-CN" altLang="en-US" dirty="0"/>
          </a:p>
          <a:p>
            <a:r>
              <a:rPr lang="en-US" altLang="zh-CN" dirty="0"/>
              <a:t>D. </a:t>
            </a:r>
            <a:r>
              <a:rPr lang="zh-CN" altLang="en-US" dirty="0"/>
              <a:t>无法确定</a:t>
            </a:r>
            <a:endParaRPr lang="zh-CN" altLang="en-US" dirty="0"/>
          </a:p>
          <a:p>
            <a:r>
              <a:rPr lang="zh-CN" altLang="en-US" dirty="0"/>
              <a:t>答案：</a:t>
            </a:r>
            <a:r>
              <a:rPr lang="en-US" altLang="zh-CN" dirty="0"/>
              <a:t>B</a:t>
            </a:r>
            <a:endParaRPr lang="en-US" altLang="zh-CN" dirty="0"/>
          </a:p>
          <a:p>
            <a:r>
              <a:rPr lang="en-US" altLang="zh-CN" dirty="0"/>
              <a:t>for</a:t>
            </a:r>
            <a:r>
              <a:rPr lang="zh-CN" altLang="en-US" dirty="0"/>
              <a:t>循环是用来（）执行语句</a:t>
            </a:r>
            <a:endParaRPr lang="zh-CN" altLang="en-US" dirty="0"/>
          </a:p>
          <a:p>
            <a:r>
              <a:rPr lang="en-US" altLang="zh-CN" dirty="0"/>
              <a:t>A. </a:t>
            </a:r>
            <a:r>
              <a:rPr lang="zh-CN" altLang="en-US" dirty="0"/>
              <a:t>重复</a:t>
            </a:r>
            <a:endParaRPr lang="zh-CN" altLang="en-US" dirty="0"/>
          </a:p>
          <a:p>
            <a:r>
              <a:rPr lang="en-US" altLang="zh-CN" dirty="0"/>
              <a:t>B.</a:t>
            </a:r>
            <a:r>
              <a:rPr lang="zh-CN" altLang="en-US" dirty="0"/>
              <a:t>无限</a:t>
            </a:r>
            <a:endParaRPr lang="zh-CN" altLang="en-US" dirty="0"/>
          </a:p>
          <a:p>
            <a:r>
              <a:rPr lang="en-US" altLang="zh-CN" dirty="0"/>
              <a:t>C. </a:t>
            </a:r>
            <a:r>
              <a:rPr lang="zh-CN" altLang="en-US" dirty="0"/>
              <a:t>无穷</a:t>
            </a:r>
            <a:endParaRPr lang="zh-CN" altLang="en-US" dirty="0"/>
          </a:p>
          <a:p>
            <a:r>
              <a:rPr lang="en-US" altLang="zh-CN" dirty="0"/>
              <a:t>D. </a:t>
            </a:r>
            <a:r>
              <a:rPr lang="zh-CN" altLang="en-US" dirty="0"/>
              <a:t>不停</a:t>
            </a:r>
            <a:endParaRPr lang="zh-CN" altLang="en-US" dirty="0"/>
          </a:p>
          <a:p>
            <a:r>
              <a:rPr lang="zh-CN" altLang="en-US" dirty="0"/>
              <a:t>答案：</a:t>
            </a:r>
            <a:r>
              <a:rPr lang="en-US" altLang="zh-CN" dirty="0"/>
              <a:t>A</a:t>
            </a:r>
            <a:endParaRPr lang="en-US" altLang="zh-CN" dirty="0"/>
          </a:p>
          <a:p>
            <a:r>
              <a:rPr lang="en-US" altLang="zh-CN" dirty="0"/>
              <a:t>break</a:t>
            </a:r>
            <a:r>
              <a:rPr lang="zh-CN" altLang="en-US" dirty="0"/>
              <a:t>是在语句块执行过程中终止循环，并且（）整个循环。</a:t>
            </a:r>
            <a:endParaRPr lang="zh-CN" altLang="en-US" dirty="0"/>
          </a:p>
          <a:p>
            <a:r>
              <a:rPr lang="en-US" altLang="zh-CN" dirty="0"/>
              <a:t>A. </a:t>
            </a:r>
            <a:r>
              <a:rPr lang="zh-CN" altLang="en-US" dirty="0"/>
              <a:t>跳出</a:t>
            </a:r>
            <a:endParaRPr lang="zh-CN" altLang="en-US" dirty="0"/>
          </a:p>
          <a:p>
            <a:r>
              <a:rPr lang="en-US" altLang="zh-CN" dirty="0"/>
              <a:t>B. </a:t>
            </a:r>
            <a:r>
              <a:rPr lang="zh-CN" altLang="en-US" dirty="0"/>
              <a:t>终止</a:t>
            </a:r>
            <a:endParaRPr lang="zh-CN" altLang="en-US" dirty="0"/>
          </a:p>
          <a:p>
            <a:r>
              <a:rPr lang="en-US" altLang="zh-CN" dirty="0"/>
              <a:t>C. </a:t>
            </a:r>
            <a:r>
              <a:rPr lang="zh-CN" altLang="en-US" dirty="0"/>
              <a:t>执行</a:t>
            </a:r>
            <a:endParaRPr lang="zh-CN" altLang="en-US" dirty="0"/>
          </a:p>
          <a:p>
            <a:r>
              <a:rPr lang="en-US" altLang="zh-CN" dirty="0"/>
              <a:t>D. </a:t>
            </a:r>
            <a:r>
              <a:rPr lang="zh-CN" altLang="en-US" dirty="0"/>
              <a:t>重复</a:t>
            </a:r>
            <a:endParaRPr lang="zh-CN" altLang="en-US" dirty="0"/>
          </a:p>
          <a:p>
            <a:r>
              <a:rPr lang="zh-CN" altLang="en-US" dirty="0"/>
              <a:t>答案：</a:t>
            </a:r>
            <a:r>
              <a:rPr lang="en-US" altLang="zh-CN" dirty="0"/>
              <a:t>A</a:t>
            </a:r>
            <a:endParaRPr lang="en-US" altLang="zh-CN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zh-CN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zh-CN" dirty="0"/>
          </a:p>
          <a:p>
            <a:r>
              <a:rPr lang="en-US" altLang="zh-CN" dirty="0"/>
              <a:t>for</a:t>
            </a:r>
            <a:r>
              <a:rPr lang="zh-CN" altLang="en-US" dirty="0"/>
              <a:t>循环是用来（）执行语句</a:t>
            </a:r>
            <a:endParaRPr lang="zh-CN" altLang="en-US" dirty="0"/>
          </a:p>
          <a:p>
            <a:r>
              <a:rPr lang="en-US" altLang="zh-CN" dirty="0"/>
              <a:t>A. </a:t>
            </a:r>
            <a:r>
              <a:rPr lang="zh-CN" altLang="en-US" dirty="0"/>
              <a:t>重复</a:t>
            </a:r>
            <a:endParaRPr lang="zh-CN" altLang="en-US" dirty="0"/>
          </a:p>
          <a:p>
            <a:r>
              <a:rPr lang="en-US" altLang="zh-CN" dirty="0"/>
              <a:t>B.</a:t>
            </a:r>
            <a:r>
              <a:rPr lang="zh-CN" altLang="en-US" dirty="0"/>
              <a:t>无限</a:t>
            </a:r>
            <a:endParaRPr lang="zh-CN" altLang="en-US" dirty="0"/>
          </a:p>
          <a:p>
            <a:r>
              <a:rPr lang="en-US" altLang="zh-CN" dirty="0"/>
              <a:t>C. </a:t>
            </a:r>
            <a:r>
              <a:rPr lang="zh-CN" altLang="en-US" dirty="0"/>
              <a:t>无穷</a:t>
            </a:r>
            <a:endParaRPr lang="zh-CN" altLang="en-US" dirty="0"/>
          </a:p>
          <a:p>
            <a:r>
              <a:rPr lang="en-US" altLang="zh-CN" dirty="0"/>
              <a:t>D. </a:t>
            </a:r>
            <a:r>
              <a:rPr lang="zh-CN" altLang="en-US" dirty="0"/>
              <a:t>不停</a:t>
            </a:r>
            <a:endParaRPr lang="zh-CN" altLang="en-US" dirty="0"/>
          </a:p>
          <a:p>
            <a:r>
              <a:rPr lang="zh-CN" altLang="en-US" dirty="0"/>
              <a:t>答案：</a:t>
            </a:r>
            <a:r>
              <a:rPr lang="en-US" altLang="zh-CN" dirty="0"/>
              <a:t>A</a:t>
            </a:r>
            <a:endParaRPr lang="en-US" altLang="zh-CN" dirty="0"/>
          </a:p>
          <a:p>
            <a:r>
              <a:rPr lang="en-US" altLang="zh-CN" dirty="0"/>
              <a:t>break</a:t>
            </a:r>
            <a:r>
              <a:rPr lang="zh-CN" altLang="en-US" dirty="0"/>
              <a:t>是在语句块执行过程中终止循环，并且（）整个循环。</a:t>
            </a:r>
            <a:endParaRPr lang="zh-CN" altLang="en-US" dirty="0"/>
          </a:p>
          <a:p>
            <a:r>
              <a:rPr lang="en-US" altLang="zh-CN" dirty="0"/>
              <a:t>A. </a:t>
            </a:r>
            <a:r>
              <a:rPr lang="zh-CN" altLang="en-US" dirty="0"/>
              <a:t>跳出</a:t>
            </a:r>
            <a:endParaRPr lang="zh-CN" altLang="en-US" dirty="0"/>
          </a:p>
          <a:p>
            <a:r>
              <a:rPr lang="en-US" altLang="zh-CN" dirty="0"/>
              <a:t>B. </a:t>
            </a:r>
            <a:r>
              <a:rPr lang="zh-CN" altLang="en-US" dirty="0"/>
              <a:t>终止</a:t>
            </a:r>
            <a:endParaRPr lang="zh-CN" altLang="en-US" dirty="0"/>
          </a:p>
          <a:p>
            <a:r>
              <a:rPr lang="en-US" altLang="zh-CN" dirty="0"/>
              <a:t>C. </a:t>
            </a:r>
            <a:r>
              <a:rPr lang="zh-CN" altLang="en-US" dirty="0"/>
              <a:t>执行</a:t>
            </a:r>
            <a:endParaRPr lang="zh-CN" altLang="en-US" dirty="0"/>
          </a:p>
          <a:p>
            <a:r>
              <a:rPr lang="en-US" altLang="zh-CN" dirty="0"/>
              <a:t>D. </a:t>
            </a:r>
            <a:r>
              <a:rPr lang="zh-CN" altLang="en-US" dirty="0"/>
              <a:t>重复</a:t>
            </a:r>
            <a:endParaRPr lang="zh-CN" altLang="en-US" dirty="0"/>
          </a:p>
          <a:p>
            <a:r>
              <a:rPr lang="zh-CN" altLang="en-US" dirty="0"/>
              <a:t>答案：</a:t>
            </a:r>
            <a:r>
              <a:rPr lang="en-US" altLang="zh-CN" dirty="0"/>
              <a:t>A</a:t>
            </a:r>
            <a:endParaRPr lang="en-US" altLang="zh-CN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zh-CN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zh-CN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0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image" Target="../media/image14.svg"/><Relationship Id="rId7" Type="http://schemas.openxmlformats.org/officeDocument/2006/relationships/image" Target="../media/image13.png"/><Relationship Id="rId6" Type="http://schemas.openxmlformats.org/officeDocument/2006/relationships/tags" Target="../tags/tag3.xml"/><Relationship Id="rId5" Type="http://schemas.openxmlformats.org/officeDocument/2006/relationships/image" Target="../media/image12.svg"/><Relationship Id="rId43" Type="http://schemas.openxmlformats.org/officeDocument/2006/relationships/tags" Target="../tags/tag24.xml"/><Relationship Id="rId42" Type="http://schemas.openxmlformats.org/officeDocument/2006/relationships/tags" Target="../tags/tag23.xml"/><Relationship Id="rId41" Type="http://schemas.openxmlformats.org/officeDocument/2006/relationships/tags" Target="../tags/tag22.xml"/><Relationship Id="rId40" Type="http://schemas.openxmlformats.org/officeDocument/2006/relationships/tags" Target="../tags/tag21.xml"/><Relationship Id="rId4" Type="http://schemas.openxmlformats.org/officeDocument/2006/relationships/image" Target="../media/image11.png"/><Relationship Id="rId39" Type="http://schemas.openxmlformats.org/officeDocument/2006/relationships/tags" Target="../tags/tag20.xml"/><Relationship Id="rId38" Type="http://schemas.openxmlformats.org/officeDocument/2006/relationships/tags" Target="../tags/tag19.xml"/><Relationship Id="rId37" Type="http://schemas.openxmlformats.org/officeDocument/2006/relationships/tags" Target="../tags/tag18.xml"/><Relationship Id="rId36" Type="http://schemas.openxmlformats.org/officeDocument/2006/relationships/image" Target="../media/image28.png"/><Relationship Id="rId35" Type="http://schemas.openxmlformats.org/officeDocument/2006/relationships/tags" Target="../tags/tag17.xml"/><Relationship Id="rId34" Type="http://schemas.openxmlformats.org/officeDocument/2006/relationships/tags" Target="../tags/tag16.xml"/><Relationship Id="rId33" Type="http://schemas.openxmlformats.org/officeDocument/2006/relationships/image" Target="../media/image27.png"/><Relationship Id="rId32" Type="http://schemas.openxmlformats.org/officeDocument/2006/relationships/tags" Target="../tags/tag15.xml"/><Relationship Id="rId31" Type="http://schemas.openxmlformats.org/officeDocument/2006/relationships/image" Target="../media/image26.png"/><Relationship Id="rId30" Type="http://schemas.openxmlformats.org/officeDocument/2006/relationships/tags" Target="../tags/tag14.xml"/><Relationship Id="rId3" Type="http://schemas.openxmlformats.org/officeDocument/2006/relationships/tags" Target="../tags/tag2.xml"/><Relationship Id="rId29" Type="http://schemas.openxmlformats.org/officeDocument/2006/relationships/tags" Target="../tags/tag13.xml"/><Relationship Id="rId28" Type="http://schemas.openxmlformats.org/officeDocument/2006/relationships/tags" Target="../tags/tag12.xml"/><Relationship Id="rId27" Type="http://schemas.openxmlformats.org/officeDocument/2006/relationships/image" Target="../media/image25.svg"/><Relationship Id="rId26" Type="http://schemas.openxmlformats.org/officeDocument/2006/relationships/image" Target="../media/image24.png"/><Relationship Id="rId25" Type="http://schemas.openxmlformats.org/officeDocument/2006/relationships/tags" Target="../tags/tag11.xml"/><Relationship Id="rId24" Type="http://schemas.openxmlformats.org/officeDocument/2006/relationships/image" Target="../media/image23.svg"/><Relationship Id="rId23" Type="http://schemas.openxmlformats.org/officeDocument/2006/relationships/tags" Target="../tags/tag10.xml"/><Relationship Id="rId22" Type="http://schemas.openxmlformats.org/officeDocument/2006/relationships/tags" Target="../tags/tag9.xml"/><Relationship Id="rId21" Type="http://schemas.openxmlformats.org/officeDocument/2006/relationships/image" Target="../media/image22.svg"/><Relationship Id="rId20" Type="http://schemas.openxmlformats.org/officeDocument/2006/relationships/image" Target="../media/image21.png"/><Relationship Id="rId2" Type="http://schemas.openxmlformats.org/officeDocument/2006/relationships/tags" Target="../tags/tag1.xml"/><Relationship Id="rId19" Type="http://schemas.openxmlformats.org/officeDocument/2006/relationships/tags" Target="../tags/tag8.xml"/><Relationship Id="rId18" Type="http://schemas.openxmlformats.org/officeDocument/2006/relationships/image" Target="../media/image20.svg"/><Relationship Id="rId17" Type="http://schemas.openxmlformats.org/officeDocument/2006/relationships/image" Target="../media/image19.png"/><Relationship Id="rId16" Type="http://schemas.openxmlformats.org/officeDocument/2006/relationships/tags" Target="../tags/tag7.xml"/><Relationship Id="rId15" Type="http://schemas.openxmlformats.org/officeDocument/2006/relationships/image" Target="../media/image18.svg"/><Relationship Id="rId14" Type="http://schemas.openxmlformats.org/officeDocument/2006/relationships/tags" Target="../tags/tag6.xml"/><Relationship Id="rId13" Type="http://schemas.openxmlformats.org/officeDocument/2006/relationships/image" Target="../media/image17.png"/><Relationship Id="rId12" Type="http://schemas.openxmlformats.org/officeDocument/2006/relationships/tags" Target="../tags/tag5.xml"/><Relationship Id="rId11" Type="http://schemas.openxmlformats.org/officeDocument/2006/relationships/image" Target="../media/image16.svg"/><Relationship Id="rId10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tags" Target="../tags/tag33.xml"/><Relationship Id="rId7" Type="http://schemas.openxmlformats.org/officeDocument/2006/relationships/image" Target="../media/image17.png"/><Relationship Id="rId6" Type="http://schemas.openxmlformats.org/officeDocument/2006/relationships/tags" Target="../tags/tag32.xml"/><Relationship Id="rId5" Type="http://schemas.openxmlformats.org/officeDocument/2006/relationships/image" Target="../media/image30.svg"/><Relationship Id="rId4" Type="http://schemas.openxmlformats.org/officeDocument/2006/relationships/image" Target="../media/image29.png"/><Relationship Id="rId39" Type="http://schemas.openxmlformats.org/officeDocument/2006/relationships/tags" Target="../tags/tag49.xml"/><Relationship Id="rId38" Type="http://schemas.openxmlformats.org/officeDocument/2006/relationships/image" Target="../media/image12.svg"/><Relationship Id="rId37" Type="http://schemas.openxmlformats.org/officeDocument/2006/relationships/image" Target="../media/image11.png"/><Relationship Id="rId36" Type="http://schemas.openxmlformats.org/officeDocument/2006/relationships/tags" Target="../tags/tag48.xml"/><Relationship Id="rId35" Type="http://schemas.openxmlformats.org/officeDocument/2006/relationships/tags" Target="../tags/tag47.xml"/><Relationship Id="rId34" Type="http://schemas.openxmlformats.org/officeDocument/2006/relationships/tags" Target="../tags/tag46.xml"/><Relationship Id="rId33" Type="http://schemas.openxmlformats.org/officeDocument/2006/relationships/tags" Target="../tags/tag45.xml"/><Relationship Id="rId32" Type="http://schemas.openxmlformats.org/officeDocument/2006/relationships/image" Target="../media/image34.png"/><Relationship Id="rId31" Type="http://schemas.openxmlformats.org/officeDocument/2006/relationships/tags" Target="../tags/tag44.xml"/><Relationship Id="rId30" Type="http://schemas.openxmlformats.org/officeDocument/2006/relationships/image" Target="../media/image26.png"/><Relationship Id="rId3" Type="http://schemas.openxmlformats.org/officeDocument/2006/relationships/tags" Target="../tags/tag31.xml"/><Relationship Id="rId29" Type="http://schemas.openxmlformats.org/officeDocument/2006/relationships/tags" Target="../tags/tag43.xml"/><Relationship Id="rId28" Type="http://schemas.openxmlformats.org/officeDocument/2006/relationships/tags" Target="../tags/tag42.xml"/><Relationship Id="rId27" Type="http://schemas.openxmlformats.org/officeDocument/2006/relationships/image" Target="../media/image33.svg"/><Relationship Id="rId26" Type="http://schemas.openxmlformats.org/officeDocument/2006/relationships/image" Target="../media/image32.png"/><Relationship Id="rId25" Type="http://schemas.openxmlformats.org/officeDocument/2006/relationships/tags" Target="../tags/tag41.xml"/><Relationship Id="rId24" Type="http://schemas.openxmlformats.org/officeDocument/2006/relationships/image" Target="../media/image23.svg"/><Relationship Id="rId23" Type="http://schemas.openxmlformats.org/officeDocument/2006/relationships/tags" Target="../tags/tag40.xml"/><Relationship Id="rId22" Type="http://schemas.openxmlformats.org/officeDocument/2006/relationships/tags" Target="../tags/tag39.xml"/><Relationship Id="rId21" Type="http://schemas.openxmlformats.org/officeDocument/2006/relationships/image" Target="../media/image22.svg"/><Relationship Id="rId20" Type="http://schemas.openxmlformats.org/officeDocument/2006/relationships/image" Target="../media/image21.png"/><Relationship Id="rId2" Type="http://schemas.openxmlformats.org/officeDocument/2006/relationships/tags" Target="../tags/tag30.xml"/><Relationship Id="rId19" Type="http://schemas.openxmlformats.org/officeDocument/2006/relationships/tags" Target="../tags/tag38.xml"/><Relationship Id="rId18" Type="http://schemas.openxmlformats.org/officeDocument/2006/relationships/image" Target="../media/image20.svg"/><Relationship Id="rId17" Type="http://schemas.openxmlformats.org/officeDocument/2006/relationships/image" Target="../media/image19.png"/><Relationship Id="rId16" Type="http://schemas.openxmlformats.org/officeDocument/2006/relationships/tags" Target="../tags/tag37.xml"/><Relationship Id="rId15" Type="http://schemas.openxmlformats.org/officeDocument/2006/relationships/tags" Target="../tags/tag36.xml"/><Relationship Id="rId14" Type="http://schemas.openxmlformats.org/officeDocument/2006/relationships/tags" Target="../tags/tag35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34.xml"/><Relationship Id="rId10" Type="http://schemas.openxmlformats.org/officeDocument/2006/relationships/image" Target="../media/image31.sv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image" Target="../media/image36.svg"/><Relationship Id="rId6" Type="http://schemas.openxmlformats.org/officeDocument/2006/relationships/image" Target="../media/image29.png"/><Relationship Id="rId5" Type="http://schemas.openxmlformats.org/officeDocument/2006/relationships/tags" Target="../tags/tag52.xml"/><Relationship Id="rId4" Type="http://schemas.openxmlformats.org/officeDocument/2006/relationships/image" Target="../media/image35.png"/><Relationship Id="rId37" Type="http://schemas.openxmlformats.org/officeDocument/2006/relationships/tags" Target="../tags/tag70.xml"/><Relationship Id="rId36" Type="http://schemas.openxmlformats.org/officeDocument/2006/relationships/tags" Target="../tags/tag69.xml"/><Relationship Id="rId35" Type="http://schemas.openxmlformats.org/officeDocument/2006/relationships/tags" Target="../tags/tag68.xml"/><Relationship Id="rId34" Type="http://schemas.openxmlformats.org/officeDocument/2006/relationships/tags" Target="../tags/tag67.xml"/><Relationship Id="rId33" Type="http://schemas.openxmlformats.org/officeDocument/2006/relationships/tags" Target="../tags/tag66.xml"/><Relationship Id="rId32" Type="http://schemas.openxmlformats.org/officeDocument/2006/relationships/tags" Target="../tags/tag65.xml"/><Relationship Id="rId31" Type="http://schemas.openxmlformats.org/officeDocument/2006/relationships/tags" Target="../tags/tag64.xml"/><Relationship Id="rId30" Type="http://schemas.openxmlformats.org/officeDocument/2006/relationships/tags" Target="../tags/tag63.xml"/><Relationship Id="rId3" Type="http://schemas.openxmlformats.org/officeDocument/2006/relationships/tags" Target="../tags/tag51.xml"/><Relationship Id="rId29" Type="http://schemas.openxmlformats.org/officeDocument/2006/relationships/image" Target="../media/image39.svg"/><Relationship Id="rId28" Type="http://schemas.openxmlformats.org/officeDocument/2006/relationships/image" Target="../media/image32.png"/><Relationship Id="rId27" Type="http://schemas.openxmlformats.org/officeDocument/2006/relationships/tags" Target="../tags/tag62.xml"/><Relationship Id="rId26" Type="http://schemas.openxmlformats.org/officeDocument/2006/relationships/image" Target="../media/image23.svg"/><Relationship Id="rId25" Type="http://schemas.openxmlformats.org/officeDocument/2006/relationships/tags" Target="../tags/tag61.xml"/><Relationship Id="rId24" Type="http://schemas.openxmlformats.org/officeDocument/2006/relationships/tags" Target="../tags/tag60.xml"/><Relationship Id="rId23" Type="http://schemas.openxmlformats.org/officeDocument/2006/relationships/image" Target="../media/image22.svg"/><Relationship Id="rId22" Type="http://schemas.openxmlformats.org/officeDocument/2006/relationships/image" Target="../media/image21.png"/><Relationship Id="rId21" Type="http://schemas.openxmlformats.org/officeDocument/2006/relationships/tags" Target="../tags/tag59.xml"/><Relationship Id="rId20" Type="http://schemas.openxmlformats.org/officeDocument/2006/relationships/image" Target="../media/image20.svg"/><Relationship Id="rId2" Type="http://schemas.openxmlformats.org/officeDocument/2006/relationships/tags" Target="../tags/tag50.xml"/><Relationship Id="rId19" Type="http://schemas.openxmlformats.org/officeDocument/2006/relationships/tags" Target="../tags/tag58.xml"/><Relationship Id="rId18" Type="http://schemas.openxmlformats.org/officeDocument/2006/relationships/tags" Target="../tags/tag57.xml"/><Relationship Id="rId17" Type="http://schemas.openxmlformats.org/officeDocument/2006/relationships/image" Target="../media/image38.svg"/><Relationship Id="rId16" Type="http://schemas.openxmlformats.org/officeDocument/2006/relationships/image" Target="../media/image24.png"/><Relationship Id="rId15" Type="http://schemas.openxmlformats.org/officeDocument/2006/relationships/tags" Target="../tags/tag56.xml"/><Relationship Id="rId14" Type="http://schemas.openxmlformats.org/officeDocument/2006/relationships/image" Target="../media/image37.svg"/><Relationship Id="rId13" Type="http://schemas.openxmlformats.org/officeDocument/2006/relationships/image" Target="../media/image19.png"/><Relationship Id="rId12" Type="http://schemas.openxmlformats.org/officeDocument/2006/relationships/tags" Target="../tags/tag55.xml"/><Relationship Id="rId11" Type="http://schemas.openxmlformats.org/officeDocument/2006/relationships/image" Target="../media/image12.svg"/><Relationship Id="rId10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76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84.xml"/><Relationship Id="rId8" Type="http://schemas.openxmlformats.org/officeDocument/2006/relationships/tags" Target="../tags/tag83.xml"/><Relationship Id="rId7" Type="http://schemas.openxmlformats.org/officeDocument/2006/relationships/tags" Target="../tags/tag82.xml"/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4" Type="http://schemas.openxmlformats.org/officeDocument/2006/relationships/tags" Target="../tags/tag79.xml"/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91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100.xml"/><Relationship Id="rId5" Type="http://schemas.openxmlformats.org/officeDocument/2006/relationships/tags" Target="../tags/tag99.xml"/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40.png"/><Relationship Id="rId8" Type="http://schemas.openxmlformats.org/officeDocument/2006/relationships/tags" Target="../tags/tag104.xml"/><Relationship Id="rId7" Type="http://schemas.openxmlformats.org/officeDocument/2006/relationships/image" Target="../media/image36.svg"/><Relationship Id="rId6" Type="http://schemas.openxmlformats.org/officeDocument/2006/relationships/image" Target="../media/image29.png"/><Relationship Id="rId5" Type="http://schemas.openxmlformats.org/officeDocument/2006/relationships/tags" Target="../tags/tag103.xml"/><Relationship Id="rId4" Type="http://schemas.openxmlformats.org/officeDocument/2006/relationships/image" Target="../media/image17.png"/><Relationship Id="rId3" Type="http://schemas.openxmlformats.org/officeDocument/2006/relationships/tags" Target="../tags/tag102.xml"/><Relationship Id="rId21" Type="http://schemas.openxmlformats.org/officeDocument/2006/relationships/image" Target="../media/image12.svg"/><Relationship Id="rId20" Type="http://schemas.openxmlformats.org/officeDocument/2006/relationships/image" Target="../media/image11.png"/><Relationship Id="rId2" Type="http://schemas.openxmlformats.org/officeDocument/2006/relationships/tags" Target="../tags/tag101.xml"/><Relationship Id="rId19" Type="http://schemas.openxmlformats.org/officeDocument/2006/relationships/tags" Target="../tags/tag112.xml"/><Relationship Id="rId18" Type="http://schemas.openxmlformats.org/officeDocument/2006/relationships/tags" Target="../tags/tag111.xml"/><Relationship Id="rId17" Type="http://schemas.openxmlformats.org/officeDocument/2006/relationships/image" Target="../media/image27.png"/><Relationship Id="rId16" Type="http://schemas.openxmlformats.org/officeDocument/2006/relationships/tags" Target="../tags/tag110.xml"/><Relationship Id="rId15" Type="http://schemas.openxmlformats.org/officeDocument/2006/relationships/image" Target="../media/image26.png"/><Relationship Id="rId14" Type="http://schemas.openxmlformats.org/officeDocument/2006/relationships/tags" Target="../tags/tag109.xml"/><Relationship Id="rId13" Type="http://schemas.openxmlformats.org/officeDocument/2006/relationships/tags" Target="../tags/tag108.xml"/><Relationship Id="rId12" Type="http://schemas.openxmlformats.org/officeDocument/2006/relationships/tags" Target="../tags/tag107.xml"/><Relationship Id="rId11" Type="http://schemas.openxmlformats.org/officeDocument/2006/relationships/tags" Target="../tags/tag106.xml"/><Relationship Id="rId10" Type="http://schemas.openxmlformats.org/officeDocument/2006/relationships/tags" Target="../tags/tag105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221" y="1854524"/>
            <a:ext cx="9145325" cy="1656052"/>
          </a:xfrm>
        </p:spPr>
        <p:txBody>
          <a:bodyPr anchor="b">
            <a:normAutofit/>
          </a:bodyPr>
          <a:lstStyle>
            <a:lvl1pPr algn="ctr">
              <a:defRPr sz="7200" b="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221" y="3602668"/>
            <a:ext cx="9145325" cy="165605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835" indent="0" algn="ctr">
              <a:buNone/>
              <a:defRPr sz="1600"/>
            </a:lvl7pPr>
            <a:lvl8pPr marL="3201035" indent="0" algn="ctr">
              <a:buNone/>
              <a:defRPr sz="1600"/>
            </a:lvl8pPr>
            <a:lvl9pPr marL="3658235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321" y="365189"/>
            <a:ext cx="10517123" cy="1325795"/>
          </a:xfrm>
        </p:spPr>
        <p:txBody>
          <a:bodyPr anchor="ctr" anchorCtr="0"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321" y="1838644"/>
            <a:ext cx="10517123" cy="435209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20DD7636-5BE1-44BC-BB5F-15739D9E18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E87C0E1D-24C4-406F-9615-DBDA8D2D1F93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38321" y="2187825"/>
            <a:ext cx="10517123" cy="2483549"/>
          </a:xfrm>
        </p:spPr>
        <p:txBody>
          <a:bodyPr>
            <a:normAutofit/>
          </a:bodyPr>
          <a:lstStyle>
            <a:lvl1pPr algn="ctr">
              <a:defRPr sz="6000" b="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321" y="365189"/>
            <a:ext cx="10517123" cy="1325795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321" y="1825944"/>
            <a:ext cx="5182351" cy="435209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3094" y="1825944"/>
            <a:ext cx="5182351" cy="435209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910" y="365189"/>
            <a:ext cx="10517123" cy="1325795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910" y="1745267"/>
            <a:ext cx="5158534" cy="82405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835" indent="0">
              <a:buNone/>
              <a:defRPr sz="1600" b="1"/>
            </a:lvl7pPr>
            <a:lvl8pPr marL="3201035" indent="0">
              <a:buNone/>
              <a:defRPr sz="1600" b="1"/>
            </a:lvl8pPr>
            <a:lvl9pPr marL="3658235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910" y="2616067"/>
            <a:ext cx="5158534" cy="357467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3094" y="1745267"/>
            <a:ext cx="5183939" cy="82405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835" indent="0">
              <a:buNone/>
              <a:defRPr sz="1600" b="1"/>
            </a:lvl7pPr>
            <a:lvl8pPr marL="3201035" indent="0">
              <a:buNone/>
              <a:defRPr sz="1600" b="1"/>
            </a:lvl8pPr>
            <a:lvl9pPr marL="3658235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3094" y="2616067"/>
            <a:ext cx="5183939" cy="357467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238969" y="2159377"/>
            <a:ext cx="5715828" cy="1382692"/>
          </a:xfrm>
        </p:spPr>
        <p:txBody>
          <a:bodyPr anchor="b" anchorCtr="0">
            <a:normAutofit/>
          </a:bodyPr>
          <a:lstStyle>
            <a:lvl1pPr algn="ctr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20DD7636-5BE1-44BC-BB5F-15739D9E18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E87C0E1D-24C4-406F-9615-DBDA8D2D1F93}" type="slidenum">
              <a:rPr lang="zh-CN" altLang="en-US" smtClean="0"/>
            </a:fld>
            <a:endParaRPr lang="zh-CN" altLang="en-US"/>
          </a:p>
        </p:txBody>
      </p:sp>
      <p:sp>
        <p:nvSpPr>
          <p:cNvPr id="37" name="内容占位符 36"/>
          <p:cNvSpPr>
            <a:spLocks noGrp="1"/>
          </p:cNvSpPr>
          <p:nvPr>
            <p:ph sz="quarter" idx="13" hasCustomPrompt="1"/>
          </p:nvPr>
        </p:nvSpPr>
        <p:spPr>
          <a:xfrm>
            <a:off x="3238969" y="3733855"/>
            <a:ext cx="5715828" cy="1186144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321" y="713797"/>
            <a:ext cx="4682333" cy="1428411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643335" y="713797"/>
            <a:ext cx="5712710" cy="540454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835" indent="0">
              <a:buNone/>
              <a:defRPr sz="2000"/>
            </a:lvl7pPr>
            <a:lvl8pPr marL="3201035" indent="0">
              <a:buNone/>
              <a:defRPr sz="2000"/>
            </a:lvl8pPr>
            <a:lvl9pPr marL="3658235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321" y="2314277"/>
            <a:ext cx="4682333" cy="381225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835" indent="0">
              <a:buNone/>
              <a:defRPr sz="1000"/>
            </a:lvl7pPr>
            <a:lvl8pPr marL="3201035" indent="0">
              <a:buNone/>
              <a:defRPr sz="1000"/>
            </a:lvl8pPr>
            <a:lvl9pPr marL="3658235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446412" y="365189"/>
            <a:ext cx="909033" cy="5812855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320" y="365189"/>
            <a:ext cx="9447811" cy="5812855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321" y="551640"/>
            <a:ext cx="10517123" cy="555994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bg>
      <p:bgPr>
        <a:solidFill>
          <a:srgbClr val="6CB5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" name="组合 501"/>
          <p:cNvGrpSpPr/>
          <p:nvPr userDrawn="1"/>
        </p:nvGrpSpPr>
        <p:grpSpPr>
          <a:xfrm>
            <a:off x="292100" y="2840192"/>
            <a:ext cx="7188200" cy="3937000"/>
            <a:chOff x="584200" y="5680384"/>
            <a:chExt cx="14376400" cy="7874000"/>
          </a:xfrm>
        </p:grpSpPr>
        <p:pic>
          <p:nvPicPr>
            <p:cNvPr id="502" name="image 502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584200" y="5680384"/>
              <a:ext cx="14376400" cy="7874000"/>
            </a:xfrm>
            <a:prstGeom prst="rect">
              <a:avLst/>
            </a:prstGeom>
          </p:spPr>
        </p:pic>
        <p:pic>
          <p:nvPicPr>
            <p:cNvPr id="503" name="image 503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908800" y="12906684"/>
              <a:ext cx="2819400" cy="457200"/>
            </a:xfrm>
            <a:prstGeom prst="rect">
              <a:avLst/>
            </a:prstGeom>
          </p:spPr>
        </p:pic>
      </p:grpSp>
      <p:pic>
        <p:nvPicPr>
          <p:cNvPr id="504" name="image 504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639509" y="682625"/>
            <a:ext cx="10895837" cy="5492750"/>
          </a:xfrm>
          <a:prstGeom prst="rect">
            <a:avLst/>
          </a:prstGeom>
        </p:spPr>
      </p:pic>
      <p:grpSp>
        <p:nvGrpSpPr>
          <p:cNvPr id="505" name="组合 505"/>
          <p:cNvGrpSpPr/>
          <p:nvPr userDrawn="1"/>
        </p:nvGrpSpPr>
        <p:grpSpPr>
          <a:xfrm>
            <a:off x="292100" y="580314"/>
            <a:ext cx="1028700" cy="1003300"/>
            <a:chOff x="584200" y="1160627"/>
            <a:chExt cx="2057400" cy="2006600"/>
          </a:xfrm>
        </p:grpSpPr>
        <p:pic>
          <p:nvPicPr>
            <p:cNvPr id="506" name="image 506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965200" y="1224127"/>
              <a:ext cx="1574800" cy="673100"/>
            </a:xfrm>
            <a:prstGeom prst="rect">
              <a:avLst/>
            </a:prstGeom>
          </p:spPr>
        </p:pic>
        <p:pic>
          <p:nvPicPr>
            <p:cNvPr id="507" name="image 507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685800" y="1389227"/>
              <a:ext cx="812800" cy="1676400"/>
            </a:xfrm>
            <a:prstGeom prst="rect">
              <a:avLst/>
            </a:prstGeom>
          </p:spPr>
        </p:pic>
        <p:pic>
          <p:nvPicPr>
            <p:cNvPr id="508" name="image 508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1244600" y="1694027"/>
              <a:ext cx="1295400" cy="1473200"/>
            </a:xfrm>
            <a:prstGeom prst="rect">
              <a:avLst/>
            </a:prstGeom>
          </p:spPr>
        </p:pic>
        <p:pic>
          <p:nvPicPr>
            <p:cNvPr id="509" name="image 509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584200" y="1160627"/>
              <a:ext cx="2057400" cy="2006600"/>
            </a:xfrm>
            <a:prstGeom prst="rect">
              <a:avLst/>
            </a:prstGeom>
          </p:spPr>
        </p:pic>
      </p:grpSp>
      <p:grpSp>
        <p:nvGrpSpPr>
          <p:cNvPr id="5013" name="组合 5013"/>
          <p:cNvGrpSpPr/>
          <p:nvPr userDrawn="1"/>
        </p:nvGrpSpPr>
        <p:grpSpPr>
          <a:xfrm>
            <a:off x="8978058" y="1170864"/>
            <a:ext cx="2101850" cy="412750"/>
            <a:chOff x="17956115" y="2341727"/>
            <a:chExt cx="4203700" cy="825500"/>
          </a:xfrm>
        </p:grpSpPr>
        <p:pic>
          <p:nvPicPr>
            <p:cNvPr id="5014" name="image 5014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>
            <a:xfrm>
              <a:off x="17956115" y="2341727"/>
              <a:ext cx="4051300" cy="825500"/>
            </a:xfrm>
            <a:prstGeom prst="rect">
              <a:avLst/>
            </a:prstGeom>
          </p:spPr>
        </p:pic>
        <p:pic>
          <p:nvPicPr>
            <p:cNvPr id="5015" name="image 5015"/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>
            <a:xfrm>
              <a:off x="18108515" y="2341727"/>
              <a:ext cx="4051300" cy="825500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2540" y="1270"/>
            <a:ext cx="12195175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3" descr="资源 2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6764"/>
          <a:stretch>
            <a:fillRect/>
          </a:stretch>
        </p:blipFill>
        <p:spPr>
          <a:xfrm>
            <a:off x="0" y="4214495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09" name="图片 108" descr="资源 2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8670" y="63500"/>
            <a:ext cx="10659110" cy="6092825"/>
          </a:xfrm>
          <a:prstGeom prst="rect">
            <a:avLst/>
          </a:prstGeom>
        </p:spPr>
      </p:pic>
      <p:pic>
        <p:nvPicPr>
          <p:cNvPr id="108" name="图片 107" descr="资源 29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99783" y="175895"/>
            <a:ext cx="10657205" cy="5868670"/>
          </a:xfrm>
          <a:prstGeom prst="rect">
            <a:avLst/>
          </a:prstGeom>
        </p:spPr>
      </p:pic>
      <p:pic>
        <p:nvPicPr>
          <p:cNvPr id="10" name="图片 9" descr="资源 40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264795" y="1057910"/>
            <a:ext cx="11727180" cy="4352290"/>
          </a:xfrm>
          <a:prstGeom prst="rect">
            <a:avLst/>
          </a:prstGeom>
        </p:spPr>
      </p:pic>
      <p:pic>
        <p:nvPicPr>
          <p:cNvPr id="101" name="图片 100" descr="资源 28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890760" y="85725"/>
            <a:ext cx="2218690" cy="972185"/>
          </a:xfrm>
          <a:prstGeom prst="rect">
            <a:avLst/>
          </a:prstGeom>
        </p:spPr>
      </p:pic>
      <p:pic>
        <p:nvPicPr>
          <p:cNvPr id="89" name="图片 88" descr="资源 8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flipH="1">
            <a:off x="3876741" y="6378245"/>
            <a:ext cx="417219" cy="278460"/>
          </a:xfrm>
          <a:prstGeom prst="rect">
            <a:avLst/>
          </a:prstGeom>
        </p:spPr>
      </p:pic>
      <p:pic>
        <p:nvPicPr>
          <p:cNvPr id="90" name="图片 89" descr="资源 7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flipH="1">
            <a:off x="3814745" y="5999480"/>
            <a:ext cx="507700" cy="444637"/>
          </a:xfrm>
          <a:prstGeom prst="rect">
            <a:avLst/>
          </a:prstGeom>
        </p:spPr>
      </p:pic>
      <p:sp>
        <p:nvSpPr>
          <p:cNvPr id="91" name="椭圆 90"/>
          <p:cNvSpPr/>
          <p:nvPr userDrawn="1">
            <p:custDataLst>
              <p:tags r:id="rId22"/>
            </p:custDataLst>
          </p:nvPr>
        </p:nvSpPr>
        <p:spPr>
          <a:xfrm flipH="1">
            <a:off x="3958509" y="6123739"/>
            <a:ext cx="219836" cy="196419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5" name="图片 84" descr="资源 8"/>
          <p:cNvPicPr>
            <a:picLocks noChangeAspect="1"/>
          </p:cNvPicPr>
          <p:nvPr userDrawn="1">
            <p:custDataLst>
              <p:tags r:id="rId23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3205551" y="6234248"/>
            <a:ext cx="642799" cy="480242"/>
          </a:xfrm>
          <a:prstGeom prst="rect">
            <a:avLst/>
          </a:prstGeom>
        </p:spPr>
      </p:pic>
      <p:pic>
        <p:nvPicPr>
          <p:cNvPr id="83" name="图片 82" descr="资源 7"/>
          <p:cNvPicPr>
            <a:picLocks noChangeAspect="1"/>
          </p:cNvPicPr>
          <p:nvPr userDrawn="1"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3161665" y="5581015"/>
            <a:ext cx="782201" cy="766838"/>
          </a:xfrm>
          <a:prstGeom prst="rect">
            <a:avLst/>
          </a:prstGeom>
        </p:spPr>
      </p:pic>
      <p:sp>
        <p:nvSpPr>
          <p:cNvPr id="86" name="椭圆 85"/>
          <p:cNvSpPr/>
          <p:nvPr userDrawn="1">
            <p:custDataLst>
              <p:tags r:id="rId28"/>
            </p:custDataLst>
          </p:nvPr>
        </p:nvSpPr>
        <p:spPr>
          <a:xfrm>
            <a:off x="3383676" y="5795317"/>
            <a:ext cx="338696" cy="33875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 descr="资源 28"/>
          <p:cNvPicPr>
            <a:picLocks noChangeAspect="1"/>
          </p:cNvPicPr>
          <p:nvPr userDrawn="1">
            <p:custDataLst>
              <p:tags r:id="rId29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-3175" y="239395"/>
            <a:ext cx="1784985" cy="782320"/>
          </a:xfrm>
          <a:prstGeom prst="rect">
            <a:avLst/>
          </a:prstGeom>
        </p:spPr>
      </p:pic>
      <p:pic>
        <p:nvPicPr>
          <p:cNvPr id="22" name="图片 21" descr="资源 27-8"/>
          <p:cNvPicPr>
            <a:picLocks noChangeAspect="1"/>
          </p:cNvPicPr>
          <p:nvPr userDrawn="1">
            <p:custDataLst>
              <p:tags r:id="rId30"/>
            </p:custDataLst>
          </p:nvPr>
        </p:nvPicPr>
        <p:blipFill>
          <a:blip r:embed="rId31"/>
          <a:srcRect b="-669"/>
          <a:stretch>
            <a:fillRect/>
          </a:stretch>
        </p:blipFill>
        <p:spPr>
          <a:xfrm>
            <a:off x="1792605" y="3371215"/>
            <a:ext cx="1420495" cy="2807970"/>
          </a:xfrm>
          <a:prstGeom prst="rect">
            <a:avLst/>
          </a:prstGeom>
        </p:spPr>
      </p:pic>
      <p:pic>
        <p:nvPicPr>
          <p:cNvPr id="21" name="图片 20" descr="资源 8-8"/>
          <p:cNvPicPr>
            <a:picLocks noChangeAspect="1"/>
          </p:cNvPicPr>
          <p:nvPr userDrawn="1">
            <p:custDataLst>
              <p:tags r:id="rId32"/>
            </p:custDataLst>
          </p:nvPr>
        </p:nvPicPr>
        <p:blipFill>
          <a:blip r:embed="rId33">
            <a:lum bright="6000" contrast="-6000"/>
          </a:blip>
          <a:stretch>
            <a:fillRect/>
          </a:stretch>
        </p:blipFill>
        <p:spPr>
          <a:xfrm>
            <a:off x="121285" y="3570605"/>
            <a:ext cx="2303145" cy="3015615"/>
          </a:xfrm>
          <a:prstGeom prst="rect">
            <a:avLst/>
          </a:prstGeom>
        </p:spPr>
      </p:pic>
      <p:pic>
        <p:nvPicPr>
          <p:cNvPr id="26" name="图片 25" descr="资源 27-8"/>
          <p:cNvPicPr>
            <a:picLocks noChangeAspect="1"/>
          </p:cNvPicPr>
          <p:nvPr userDrawn="1">
            <p:custDataLst>
              <p:tags r:id="rId34"/>
            </p:custDataLst>
          </p:nvPr>
        </p:nvPicPr>
        <p:blipFill>
          <a:blip r:embed="rId31"/>
          <a:srcRect b="11169"/>
          <a:stretch>
            <a:fillRect/>
          </a:stretch>
        </p:blipFill>
        <p:spPr>
          <a:xfrm flipH="1">
            <a:off x="10154920" y="1919605"/>
            <a:ext cx="1908175" cy="3327400"/>
          </a:xfrm>
          <a:prstGeom prst="rect">
            <a:avLst/>
          </a:prstGeom>
        </p:spPr>
      </p:pic>
      <p:pic>
        <p:nvPicPr>
          <p:cNvPr id="25" name="图片 24" descr="资源 12-8"/>
          <p:cNvPicPr>
            <a:picLocks noChangeAspect="1"/>
          </p:cNvPicPr>
          <p:nvPr userDrawn="1">
            <p:custDataLst>
              <p:tags r:id="rId35"/>
            </p:custDataLst>
          </p:nvPr>
        </p:nvPicPr>
        <p:blipFill>
          <a:blip r:embed="rId36">
            <a:lum bright="6000" contrast="-6000"/>
          </a:blip>
          <a:stretch>
            <a:fillRect/>
          </a:stretch>
        </p:blipFill>
        <p:spPr>
          <a:xfrm>
            <a:off x="9559925" y="3135630"/>
            <a:ext cx="2277110" cy="350012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37"/>
            </p:custDataLst>
          </p:nvPr>
        </p:nvSpPr>
        <p:spPr>
          <a:xfrm>
            <a:off x="2574925" y="1184275"/>
            <a:ext cx="7069455" cy="2154555"/>
          </a:xfr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6000" b="0">
                <a:solidFill>
                  <a:schemeClr val="accent1"/>
                </a:solidFill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 dirty="0"/>
              <a:t>单击此处编辑</a:t>
            </a:r>
            <a:br>
              <a:rPr lang="zh-CN" altLang="en-US" dirty="0"/>
            </a:br>
            <a:r>
              <a:rPr lang="zh-CN" altLang="en-US" dirty="0"/>
              <a:t>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8"/>
            </p:custDataLst>
          </p:nvPr>
        </p:nvSpPr>
        <p:spPr>
          <a:xfrm>
            <a:off x="2574925" y="3371215"/>
            <a:ext cx="7069455" cy="503555"/>
          </a:xfrm>
        </p:spPr>
        <p:txBody>
          <a:bodyPr wrap="square"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accent1">
                    <a:lumMod val="50000"/>
                  </a:schemeClr>
                </a:solidFill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0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1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42"/>
            </p:custDataLst>
          </p:nvPr>
        </p:nvSpPr>
        <p:spPr>
          <a:xfrm>
            <a:off x="4655545" y="4379410"/>
            <a:ext cx="2880000" cy="504000"/>
          </a:xfrm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accent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  <p:sp>
        <p:nvSpPr>
          <p:cNvPr id="23" name="任意多边形 22"/>
          <p:cNvSpPr/>
          <p:nvPr userDrawn="1">
            <p:custDataLst>
              <p:tags r:id="rId43"/>
            </p:custDataLst>
          </p:nvPr>
        </p:nvSpPr>
        <p:spPr>
          <a:xfrm>
            <a:off x="0" y="6511148"/>
            <a:ext cx="12194516" cy="348757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9204" h="549">
                <a:moveTo>
                  <a:pt x="0" y="93"/>
                </a:moveTo>
                <a:cubicBezTo>
                  <a:pt x="33" y="44"/>
                  <a:pt x="107" y="9"/>
                  <a:pt x="142" y="10"/>
                </a:cubicBezTo>
                <a:lnTo>
                  <a:pt x="144" y="10"/>
                </a:lnTo>
                <a:lnTo>
                  <a:pt x="146" y="10"/>
                </a:lnTo>
                <a:lnTo>
                  <a:pt x="177" y="10"/>
                </a:lnTo>
                <a:cubicBezTo>
                  <a:pt x="276" y="8"/>
                  <a:pt x="354" y="138"/>
                  <a:pt x="351" y="178"/>
                </a:cubicBezTo>
                <a:lnTo>
                  <a:pt x="352" y="178"/>
                </a:lnTo>
                <a:cubicBezTo>
                  <a:pt x="351" y="93"/>
                  <a:pt x="472" y="7"/>
                  <a:pt x="527" y="10"/>
                </a:cubicBezTo>
                <a:lnTo>
                  <a:pt x="530" y="10"/>
                </a:lnTo>
                <a:lnTo>
                  <a:pt x="564" y="10"/>
                </a:lnTo>
                <a:cubicBezTo>
                  <a:pt x="663" y="8"/>
                  <a:pt x="742" y="138"/>
                  <a:pt x="739" y="178"/>
                </a:cubicBezTo>
                <a:lnTo>
                  <a:pt x="740" y="178"/>
                </a:lnTo>
                <a:cubicBezTo>
                  <a:pt x="738" y="93"/>
                  <a:pt x="859" y="7"/>
                  <a:pt x="914" y="10"/>
                </a:cubicBezTo>
                <a:lnTo>
                  <a:pt x="917" y="10"/>
                </a:lnTo>
                <a:lnTo>
                  <a:pt x="952" y="10"/>
                </a:lnTo>
                <a:cubicBezTo>
                  <a:pt x="1050" y="8"/>
                  <a:pt x="1129" y="138"/>
                  <a:pt x="1126" y="178"/>
                </a:cubicBezTo>
                <a:lnTo>
                  <a:pt x="1127" y="178"/>
                </a:lnTo>
                <a:cubicBezTo>
                  <a:pt x="1126" y="93"/>
                  <a:pt x="1246" y="7"/>
                  <a:pt x="1301" y="10"/>
                </a:cubicBezTo>
                <a:lnTo>
                  <a:pt x="1304" y="10"/>
                </a:lnTo>
                <a:lnTo>
                  <a:pt x="1339" y="10"/>
                </a:lnTo>
                <a:cubicBezTo>
                  <a:pt x="1437" y="8"/>
                  <a:pt x="1516" y="138"/>
                  <a:pt x="1513" y="178"/>
                </a:cubicBezTo>
                <a:lnTo>
                  <a:pt x="1514" y="178"/>
                </a:lnTo>
                <a:cubicBezTo>
                  <a:pt x="1513" y="93"/>
                  <a:pt x="1634" y="7"/>
                  <a:pt x="1688" y="10"/>
                </a:cubicBezTo>
                <a:lnTo>
                  <a:pt x="1691" y="10"/>
                </a:lnTo>
                <a:lnTo>
                  <a:pt x="1726" y="10"/>
                </a:lnTo>
                <a:cubicBezTo>
                  <a:pt x="1825" y="8"/>
                  <a:pt x="1903" y="138"/>
                  <a:pt x="1900" y="178"/>
                </a:cubicBezTo>
                <a:lnTo>
                  <a:pt x="1901" y="178"/>
                </a:lnTo>
                <a:cubicBezTo>
                  <a:pt x="1900" y="93"/>
                  <a:pt x="2021" y="7"/>
                  <a:pt x="2076" y="10"/>
                </a:cubicBezTo>
                <a:lnTo>
                  <a:pt x="2079" y="10"/>
                </a:lnTo>
                <a:lnTo>
                  <a:pt x="2114" y="10"/>
                </a:lnTo>
                <a:cubicBezTo>
                  <a:pt x="2212" y="8"/>
                  <a:pt x="2291" y="138"/>
                  <a:pt x="2288" y="178"/>
                </a:cubicBezTo>
                <a:lnTo>
                  <a:pt x="2289" y="178"/>
                </a:lnTo>
                <a:cubicBezTo>
                  <a:pt x="2287" y="93"/>
                  <a:pt x="2408" y="7"/>
                  <a:pt x="2463" y="10"/>
                </a:cubicBezTo>
                <a:lnTo>
                  <a:pt x="2466" y="10"/>
                </a:lnTo>
                <a:lnTo>
                  <a:pt x="2501" y="10"/>
                </a:lnTo>
                <a:cubicBezTo>
                  <a:pt x="2599" y="8"/>
                  <a:pt x="2678" y="138"/>
                  <a:pt x="2675" y="178"/>
                </a:cubicBezTo>
                <a:lnTo>
                  <a:pt x="2676" y="178"/>
                </a:lnTo>
                <a:cubicBezTo>
                  <a:pt x="2675" y="93"/>
                  <a:pt x="2795" y="7"/>
                  <a:pt x="2850" y="10"/>
                </a:cubicBezTo>
                <a:lnTo>
                  <a:pt x="2853" y="10"/>
                </a:lnTo>
                <a:lnTo>
                  <a:pt x="2888" y="10"/>
                </a:lnTo>
                <a:cubicBezTo>
                  <a:pt x="2986" y="8"/>
                  <a:pt x="3065" y="138"/>
                  <a:pt x="3062" y="178"/>
                </a:cubicBezTo>
                <a:lnTo>
                  <a:pt x="3063" y="178"/>
                </a:lnTo>
                <a:cubicBezTo>
                  <a:pt x="3062" y="93"/>
                  <a:pt x="3183" y="7"/>
                  <a:pt x="3237" y="10"/>
                </a:cubicBezTo>
                <a:lnTo>
                  <a:pt x="3240" y="10"/>
                </a:lnTo>
                <a:lnTo>
                  <a:pt x="3275" y="10"/>
                </a:lnTo>
                <a:cubicBezTo>
                  <a:pt x="3372" y="8"/>
                  <a:pt x="3451" y="134"/>
                  <a:pt x="3449" y="176"/>
                </a:cubicBezTo>
                <a:lnTo>
                  <a:pt x="3449" y="178"/>
                </a:lnTo>
                <a:lnTo>
                  <a:pt x="3450" y="178"/>
                </a:lnTo>
                <a:cubicBezTo>
                  <a:pt x="3449" y="93"/>
                  <a:pt x="3570" y="7"/>
                  <a:pt x="3625" y="10"/>
                </a:cubicBezTo>
                <a:lnTo>
                  <a:pt x="3628" y="10"/>
                </a:lnTo>
                <a:lnTo>
                  <a:pt x="3663" y="10"/>
                </a:lnTo>
                <a:cubicBezTo>
                  <a:pt x="3761" y="8"/>
                  <a:pt x="3840" y="138"/>
                  <a:pt x="3837" y="178"/>
                </a:cubicBezTo>
                <a:lnTo>
                  <a:pt x="3838" y="178"/>
                </a:lnTo>
                <a:cubicBezTo>
                  <a:pt x="3836" y="93"/>
                  <a:pt x="3957" y="7"/>
                  <a:pt x="4012" y="10"/>
                </a:cubicBezTo>
                <a:lnTo>
                  <a:pt x="4015" y="10"/>
                </a:lnTo>
                <a:lnTo>
                  <a:pt x="4050" y="10"/>
                </a:lnTo>
                <a:cubicBezTo>
                  <a:pt x="4148" y="8"/>
                  <a:pt x="4227" y="138"/>
                  <a:pt x="4224" y="178"/>
                </a:cubicBezTo>
                <a:lnTo>
                  <a:pt x="4225" y="178"/>
                </a:lnTo>
                <a:cubicBezTo>
                  <a:pt x="4224" y="93"/>
                  <a:pt x="4344" y="7"/>
                  <a:pt x="4399" y="10"/>
                </a:cubicBezTo>
                <a:lnTo>
                  <a:pt x="4402" y="10"/>
                </a:lnTo>
                <a:lnTo>
                  <a:pt x="4437" y="10"/>
                </a:lnTo>
                <a:cubicBezTo>
                  <a:pt x="4535" y="8"/>
                  <a:pt x="4614" y="138"/>
                  <a:pt x="4611" y="178"/>
                </a:cubicBezTo>
                <a:lnTo>
                  <a:pt x="4612" y="178"/>
                </a:lnTo>
                <a:cubicBezTo>
                  <a:pt x="4611" y="93"/>
                  <a:pt x="4732" y="7"/>
                  <a:pt x="4786" y="10"/>
                </a:cubicBezTo>
                <a:lnTo>
                  <a:pt x="4789" y="10"/>
                </a:lnTo>
                <a:lnTo>
                  <a:pt x="4824" y="10"/>
                </a:lnTo>
                <a:cubicBezTo>
                  <a:pt x="4921" y="8"/>
                  <a:pt x="5000" y="134"/>
                  <a:pt x="4998" y="176"/>
                </a:cubicBezTo>
                <a:lnTo>
                  <a:pt x="4998" y="178"/>
                </a:lnTo>
                <a:lnTo>
                  <a:pt x="4999" y="178"/>
                </a:lnTo>
                <a:cubicBezTo>
                  <a:pt x="4998" y="93"/>
                  <a:pt x="5119" y="7"/>
                  <a:pt x="5174" y="10"/>
                </a:cubicBezTo>
                <a:lnTo>
                  <a:pt x="5177" y="10"/>
                </a:lnTo>
                <a:lnTo>
                  <a:pt x="5212" y="10"/>
                </a:lnTo>
                <a:cubicBezTo>
                  <a:pt x="5310" y="8"/>
                  <a:pt x="5389" y="138"/>
                  <a:pt x="5386" y="178"/>
                </a:cubicBezTo>
                <a:lnTo>
                  <a:pt x="5387" y="178"/>
                </a:lnTo>
                <a:cubicBezTo>
                  <a:pt x="5385" y="93"/>
                  <a:pt x="5506" y="7"/>
                  <a:pt x="5561" y="10"/>
                </a:cubicBezTo>
                <a:lnTo>
                  <a:pt x="5564" y="10"/>
                </a:lnTo>
                <a:lnTo>
                  <a:pt x="5599" y="10"/>
                </a:lnTo>
                <a:cubicBezTo>
                  <a:pt x="5697" y="8"/>
                  <a:pt x="5776" y="138"/>
                  <a:pt x="5773" y="178"/>
                </a:cubicBezTo>
                <a:lnTo>
                  <a:pt x="5774" y="178"/>
                </a:lnTo>
                <a:cubicBezTo>
                  <a:pt x="5773" y="93"/>
                  <a:pt x="5893" y="7"/>
                  <a:pt x="5948" y="10"/>
                </a:cubicBezTo>
                <a:lnTo>
                  <a:pt x="5951" y="10"/>
                </a:lnTo>
                <a:lnTo>
                  <a:pt x="5986" y="10"/>
                </a:lnTo>
                <a:cubicBezTo>
                  <a:pt x="6084" y="8"/>
                  <a:pt x="6163" y="138"/>
                  <a:pt x="6160" y="178"/>
                </a:cubicBezTo>
                <a:lnTo>
                  <a:pt x="6161" y="178"/>
                </a:lnTo>
                <a:cubicBezTo>
                  <a:pt x="6160" y="93"/>
                  <a:pt x="6281" y="7"/>
                  <a:pt x="6335" y="10"/>
                </a:cubicBezTo>
                <a:lnTo>
                  <a:pt x="6338" y="10"/>
                </a:lnTo>
                <a:lnTo>
                  <a:pt x="6373" y="10"/>
                </a:lnTo>
                <a:cubicBezTo>
                  <a:pt x="6470" y="8"/>
                  <a:pt x="6549" y="134"/>
                  <a:pt x="6547" y="176"/>
                </a:cubicBezTo>
                <a:lnTo>
                  <a:pt x="6547" y="178"/>
                </a:lnTo>
                <a:lnTo>
                  <a:pt x="6548" y="178"/>
                </a:lnTo>
                <a:cubicBezTo>
                  <a:pt x="6547" y="93"/>
                  <a:pt x="6668" y="7"/>
                  <a:pt x="6723" y="10"/>
                </a:cubicBezTo>
                <a:lnTo>
                  <a:pt x="6726" y="10"/>
                </a:lnTo>
                <a:lnTo>
                  <a:pt x="6761" y="10"/>
                </a:lnTo>
                <a:cubicBezTo>
                  <a:pt x="6859" y="8"/>
                  <a:pt x="6938" y="138"/>
                  <a:pt x="6935" y="178"/>
                </a:cubicBezTo>
                <a:lnTo>
                  <a:pt x="6936" y="178"/>
                </a:lnTo>
                <a:cubicBezTo>
                  <a:pt x="6934" y="93"/>
                  <a:pt x="7055" y="7"/>
                  <a:pt x="7110" y="10"/>
                </a:cubicBezTo>
                <a:lnTo>
                  <a:pt x="7113" y="10"/>
                </a:lnTo>
                <a:lnTo>
                  <a:pt x="7148" y="10"/>
                </a:lnTo>
                <a:cubicBezTo>
                  <a:pt x="7246" y="8"/>
                  <a:pt x="7325" y="138"/>
                  <a:pt x="7322" y="178"/>
                </a:cubicBezTo>
                <a:lnTo>
                  <a:pt x="7323" y="178"/>
                </a:lnTo>
                <a:cubicBezTo>
                  <a:pt x="7322" y="93"/>
                  <a:pt x="7442" y="7"/>
                  <a:pt x="7497" y="10"/>
                </a:cubicBezTo>
                <a:lnTo>
                  <a:pt x="7500" y="10"/>
                </a:lnTo>
                <a:lnTo>
                  <a:pt x="7535" y="10"/>
                </a:lnTo>
                <a:cubicBezTo>
                  <a:pt x="7633" y="8"/>
                  <a:pt x="7712" y="138"/>
                  <a:pt x="7709" y="178"/>
                </a:cubicBezTo>
                <a:lnTo>
                  <a:pt x="7710" y="178"/>
                </a:lnTo>
                <a:cubicBezTo>
                  <a:pt x="7709" y="93"/>
                  <a:pt x="7830" y="7"/>
                  <a:pt x="7884" y="10"/>
                </a:cubicBezTo>
                <a:lnTo>
                  <a:pt x="7887" y="10"/>
                </a:lnTo>
                <a:lnTo>
                  <a:pt x="7922" y="10"/>
                </a:lnTo>
                <a:cubicBezTo>
                  <a:pt x="8019" y="8"/>
                  <a:pt x="8098" y="134"/>
                  <a:pt x="8096" y="176"/>
                </a:cubicBezTo>
                <a:lnTo>
                  <a:pt x="8096" y="178"/>
                </a:lnTo>
                <a:lnTo>
                  <a:pt x="8097" y="178"/>
                </a:lnTo>
                <a:cubicBezTo>
                  <a:pt x="8096" y="93"/>
                  <a:pt x="8217" y="7"/>
                  <a:pt x="8272" y="10"/>
                </a:cubicBezTo>
                <a:lnTo>
                  <a:pt x="8275" y="10"/>
                </a:lnTo>
                <a:lnTo>
                  <a:pt x="8310" y="10"/>
                </a:lnTo>
                <a:cubicBezTo>
                  <a:pt x="8408" y="8"/>
                  <a:pt x="8487" y="138"/>
                  <a:pt x="8484" y="178"/>
                </a:cubicBezTo>
                <a:lnTo>
                  <a:pt x="8485" y="178"/>
                </a:lnTo>
                <a:cubicBezTo>
                  <a:pt x="8483" y="93"/>
                  <a:pt x="8604" y="7"/>
                  <a:pt x="8659" y="10"/>
                </a:cubicBezTo>
                <a:lnTo>
                  <a:pt x="8662" y="10"/>
                </a:lnTo>
                <a:lnTo>
                  <a:pt x="8697" y="10"/>
                </a:lnTo>
                <a:cubicBezTo>
                  <a:pt x="8795" y="8"/>
                  <a:pt x="8874" y="138"/>
                  <a:pt x="8871" y="178"/>
                </a:cubicBezTo>
                <a:lnTo>
                  <a:pt x="8872" y="178"/>
                </a:lnTo>
                <a:cubicBezTo>
                  <a:pt x="8871" y="93"/>
                  <a:pt x="8991" y="7"/>
                  <a:pt x="9046" y="10"/>
                </a:cubicBezTo>
                <a:lnTo>
                  <a:pt x="9049" y="10"/>
                </a:lnTo>
                <a:lnTo>
                  <a:pt x="9084" y="10"/>
                </a:lnTo>
                <a:cubicBezTo>
                  <a:pt x="9182" y="8"/>
                  <a:pt x="9261" y="138"/>
                  <a:pt x="9258" y="178"/>
                </a:cubicBezTo>
                <a:lnTo>
                  <a:pt x="9259" y="178"/>
                </a:lnTo>
                <a:cubicBezTo>
                  <a:pt x="9258" y="93"/>
                  <a:pt x="9379" y="7"/>
                  <a:pt x="9433" y="10"/>
                </a:cubicBezTo>
                <a:lnTo>
                  <a:pt x="9436" y="10"/>
                </a:lnTo>
                <a:lnTo>
                  <a:pt x="9471" y="10"/>
                </a:lnTo>
                <a:cubicBezTo>
                  <a:pt x="9568" y="8"/>
                  <a:pt x="9647" y="134"/>
                  <a:pt x="9645" y="176"/>
                </a:cubicBezTo>
                <a:lnTo>
                  <a:pt x="9645" y="178"/>
                </a:lnTo>
                <a:lnTo>
                  <a:pt x="9646" y="178"/>
                </a:lnTo>
                <a:cubicBezTo>
                  <a:pt x="9645" y="93"/>
                  <a:pt x="9766" y="7"/>
                  <a:pt x="9821" y="10"/>
                </a:cubicBezTo>
                <a:lnTo>
                  <a:pt x="9824" y="10"/>
                </a:lnTo>
                <a:lnTo>
                  <a:pt x="9859" y="10"/>
                </a:lnTo>
                <a:cubicBezTo>
                  <a:pt x="9957" y="8"/>
                  <a:pt x="10036" y="138"/>
                  <a:pt x="10033" y="178"/>
                </a:cubicBezTo>
                <a:lnTo>
                  <a:pt x="10034" y="178"/>
                </a:lnTo>
                <a:cubicBezTo>
                  <a:pt x="10032" y="93"/>
                  <a:pt x="10153" y="7"/>
                  <a:pt x="10208" y="10"/>
                </a:cubicBezTo>
                <a:lnTo>
                  <a:pt x="10211" y="10"/>
                </a:lnTo>
                <a:lnTo>
                  <a:pt x="10246" y="10"/>
                </a:lnTo>
                <a:cubicBezTo>
                  <a:pt x="10344" y="8"/>
                  <a:pt x="10423" y="138"/>
                  <a:pt x="10420" y="178"/>
                </a:cubicBezTo>
                <a:lnTo>
                  <a:pt x="10421" y="178"/>
                </a:lnTo>
                <a:cubicBezTo>
                  <a:pt x="10420" y="93"/>
                  <a:pt x="10540" y="7"/>
                  <a:pt x="10595" y="10"/>
                </a:cubicBezTo>
                <a:lnTo>
                  <a:pt x="10598" y="10"/>
                </a:lnTo>
                <a:lnTo>
                  <a:pt x="10633" y="10"/>
                </a:lnTo>
                <a:cubicBezTo>
                  <a:pt x="10731" y="8"/>
                  <a:pt x="10810" y="138"/>
                  <a:pt x="10807" y="178"/>
                </a:cubicBezTo>
                <a:lnTo>
                  <a:pt x="10808" y="178"/>
                </a:lnTo>
                <a:cubicBezTo>
                  <a:pt x="10807" y="93"/>
                  <a:pt x="10928" y="7"/>
                  <a:pt x="10982" y="10"/>
                </a:cubicBezTo>
                <a:lnTo>
                  <a:pt x="10985" y="10"/>
                </a:lnTo>
                <a:lnTo>
                  <a:pt x="11020" y="10"/>
                </a:lnTo>
                <a:cubicBezTo>
                  <a:pt x="11117" y="8"/>
                  <a:pt x="11196" y="134"/>
                  <a:pt x="11194" y="176"/>
                </a:cubicBezTo>
                <a:lnTo>
                  <a:pt x="11194" y="178"/>
                </a:lnTo>
                <a:lnTo>
                  <a:pt x="11195" y="178"/>
                </a:lnTo>
                <a:cubicBezTo>
                  <a:pt x="11194" y="93"/>
                  <a:pt x="11315" y="7"/>
                  <a:pt x="11370" y="10"/>
                </a:cubicBezTo>
                <a:lnTo>
                  <a:pt x="11373" y="10"/>
                </a:lnTo>
                <a:lnTo>
                  <a:pt x="11408" y="10"/>
                </a:lnTo>
                <a:cubicBezTo>
                  <a:pt x="11506" y="8"/>
                  <a:pt x="11585" y="138"/>
                  <a:pt x="11582" y="178"/>
                </a:cubicBezTo>
                <a:lnTo>
                  <a:pt x="11583" y="178"/>
                </a:lnTo>
                <a:cubicBezTo>
                  <a:pt x="11581" y="93"/>
                  <a:pt x="11702" y="7"/>
                  <a:pt x="11757" y="10"/>
                </a:cubicBezTo>
                <a:lnTo>
                  <a:pt x="11760" y="10"/>
                </a:lnTo>
                <a:lnTo>
                  <a:pt x="11795" y="10"/>
                </a:lnTo>
                <a:cubicBezTo>
                  <a:pt x="11893" y="8"/>
                  <a:pt x="11972" y="138"/>
                  <a:pt x="11969" y="178"/>
                </a:cubicBezTo>
                <a:lnTo>
                  <a:pt x="11970" y="178"/>
                </a:lnTo>
                <a:cubicBezTo>
                  <a:pt x="11969" y="93"/>
                  <a:pt x="12089" y="7"/>
                  <a:pt x="12144" y="10"/>
                </a:cubicBezTo>
                <a:lnTo>
                  <a:pt x="12147" y="10"/>
                </a:lnTo>
                <a:lnTo>
                  <a:pt x="12182" y="10"/>
                </a:lnTo>
                <a:cubicBezTo>
                  <a:pt x="12280" y="8"/>
                  <a:pt x="12359" y="138"/>
                  <a:pt x="12356" y="178"/>
                </a:cubicBezTo>
                <a:lnTo>
                  <a:pt x="12357" y="178"/>
                </a:lnTo>
                <a:cubicBezTo>
                  <a:pt x="12356" y="93"/>
                  <a:pt x="12477" y="7"/>
                  <a:pt x="12531" y="10"/>
                </a:cubicBezTo>
                <a:lnTo>
                  <a:pt x="12534" y="10"/>
                </a:lnTo>
                <a:lnTo>
                  <a:pt x="12569" y="10"/>
                </a:lnTo>
                <a:cubicBezTo>
                  <a:pt x="12666" y="8"/>
                  <a:pt x="12745" y="134"/>
                  <a:pt x="12743" y="176"/>
                </a:cubicBezTo>
                <a:lnTo>
                  <a:pt x="12743" y="178"/>
                </a:lnTo>
                <a:lnTo>
                  <a:pt x="12744" y="178"/>
                </a:lnTo>
                <a:cubicBezTo>
                  <a:pt x="12743" y="93"/>
                  <a:pt x="12864" y="7"/>
                  <a:pt x="12919" y="10"/>
                </a:cubicBezTo>
                <a:lnTo>
                  <a:pt x="12922" y="10"/>
                </a:lnTo>
                <a:lnTo>
                  <a:pt x="12957" y="10"/>
                </a:lnTo>
                <a:cubicBezTo>
                  <a:pt x="13055" y="8"/>
                  <a:pt x="13134" y="138"/>
                  <a:pt x="13131" y="178"/>
                </a:cubicBezTo>
                <a:lnTo>
                  <a:pt x="13132" y="178"/>
                </a:lnTo>
                <a:cubicBezTo>
                  <a:pt x="13130" y="93"/>
                  <a:pt x="13251" y="7"/>
                  <a:pt x="13306" y="10"/>
                </a:cubicBezTo>
                <a:lnTo>
                  <a:pt x="13309" y="10"/>
                </a:lnTo>
                <a:lnTo>
                  <a:pt x="13344" y="10"/>
                </a:lnTo>
                <a:cubicBezTo>
                  <a:pt x="13442" y="8"/>
                  <a:pt x="13521" y="138"/>
                  <a:pt x="13518" y="178"/>
                </a:cubicBezTo>
                <a:lnTo>
                  <a:pt x="13519" y="178"/>
                </a:lnTo>
                <a:cubicBezTo>
                  <a:pt x="13518" y="93"/>
                  <a:pt x="13638" y="7"/>
                  <a:pt x="13693" y="10"/>
                </a:cubicBezTo>
                <a:lnTo>
                  <a:pt x="13696" y="10"/>
                </a:lnTo>
                <a:lnTo>
                  <a:pt x="13731" y="10"/>
                </a:lnTo>
                <a:cubicBezTo>
                  <a:pt x="13829" y="8"/>
                  <a:pt x="13908" y="138"/>
                  <a:pt x="13905" y="178"/>
                </a:cubicBezTo>
                <a:lnTo>
                  <a:pt x="13906" y="178"/>
                </a:lnTo>
                <a:cubicBezTo>
                  <a:pt x="13905" y="93"/>
                  <a:pt x="14026" y="7"/>
                  <a:pt x="14080" y="10"/>
                </a:cubicBezTo>
                <a:lnTo>
                  <a:pt x="14083" y="10"/>
                </a:lnTo>
                <a:lnTo>
                  <a:pt x="14118" y="10"/>
                </a:lnTo>
                <a:cubicBezTo>
                  <a:pt x="14215" y="8"/>
                  <a:pt x="14294" y="134"/>
                  <a:pt x="14292" y="176"/>
                </a:cubicBezTo>
                <a:lnTo>
                  <a:pt x="14292" y="178"/>
                </a:lnTo>
                <a:lnTo>
                  <a:pt x="14293" y="178"/>
                </a:lnTo>
                <a:cubicBezTo>
                  <a:pt x="14292" y="93"/>
                  <a:pt x="14413" y="7"/>
                  <a:pt x="14468" y="10"/>
                </a:cubicBezTo>
                <a:lnTo>
                  <a:pt x="14471" y="10"/>
                </a:lnTo>
                <a:lnTo>
                  <a:pt x="14506" y="10"/>
                </a:lnTo>
                <a:cubicBezTo>
                  <a:pt x="14604" y="8"/>
                  <a:pt x="14683" y="138"/>
                  <a:pt x="14680" y="178"/>
                </a:cubicBezTo>
                <a:lnTo>
                  <a:pt x="14681" y="178"/>
                </a:lnTo>
                <a:cubicBezTo>
                  <a:pt x="14679" y="93"/>
                  <a:pt x="14800" y="7"/>
                  <a:pt x="14855" y="10"/>
                </a:cubicBezTo>
                <a:lnTo>
                  <a:pt x="14858" y="10"/>
                </a:lnTo>
                <a:lnTo>
                  <a:pt x="14893" y="10"/>
                </a:lnTo>
                <a:cubicBezTo>
                  <a:pt x="14991" y="8"/>
                  <a:pt x="15070" y="138"/>
                  <a:pt x="15067" y="178"/>
                </a:cubicBezTo>
                <a:lnTo>
                  <a:pt x="15068" y="178"/>
                </a:lnTo>
                <a:cubicBezTo>
                  <a:pt x="15067" y="93"/>
                  <a:pt x="15187" y="7"/>
                  <a:pt x="15242" y="10"/>
                </a:cubicBezTo>
                <a:lnTo>
                  <a:pt x="15245" y="10"/>
                </a:lnTo>
                <a:lnTo>
                  <a:pt x="15280" y="10"/>
                </a:lnTo>
                <a:cubicBezTo>
                  <a:pt x="15378" y="8"/>
                  <a:pt x="15457" y="138"/>
                  <a:pt x="15454" y="178"/>
                </a:cubicBezTo>
                <a:lnTo>
                  <a:pt x="15455" y="178"/>
                </a:lnTo>
                <a:cubicBezTo>
                  <a:pt x="15454" y="93"/>
                  <a:pt x="15575" y="7"/>
                  <a:pt x="15629" y="10"/>
                </a:cubicBezTo>
                <a:lnTo>
                  <a:pt x="15632" y="10"/>
                </a:lnTo>
                <a:lnTo>
                  <a:pt x="15667" y="10"/>
                </a:lnTo>
                <a:cubicBezTo>
                  <a:pt x="15764" y="8"/>
                  <a:pt x="15843" y="134"/>
                  <a:pt x="15841" y="176"/>
                </a:cubicBezTo>
                <a:lnTo>
                  <a:pt x="15841" y="178"/>
                </a:lnTo>
                <a:lnTo>
                  <a:pt x="15842" y="178"/>
                </a:lnTo>
                <a:cubicBezTo>
                  <a:pt x="15841" y="93"/>
                  <a:pt x="15962" y="7"/>
                  <a:pt x="16017" y="10"/>
                </a:cubicBezTo>
                <a:lnTo>
                  <a:pt x="16020" y="10"/>
                </a:lnTo>
                <a:lnTo>
                  <a:pt x="16055" y="10"/>
                </a:lnTo>
                <a:cubicBezTo>
                  <a:pt x="16153" y="8"/>
                  <a:pt x="16232" y="138"/>
                  <a:pt x="16229" y="178"/>
                </a:cubicBezTo>
                <a:lnTo>
                  <a:pt x="16230" y="178"/>
                </a:lnTo>
                <a:cubicBezTo>
                  <a:pt x="16228" y="93"/>
                  <a:pt x="16349" y="7"/>
                  <a:pt x="16404" y="10"/>
                </a:cubicBezTo>
                <a:lnTo>
                  <a:pt x="16407" y="10"/>
                </a:lnTo>
                <a:lnTo>
                  <a:pt x="16442" y="10"/>
                </a:lnTo>
                <a:cubicBezTo>
                  <a:pt x="16540" y="8"/>
                  <a:pt x="16619" y="138"/>
                  <a:pt x="16616" y="178"/>
                </a:cubicBezTo>
                <a:lnTo>
                  <a:pt x="16617" y="178"/>
                </a:lnTo>
                <a:cubicBezTo>
                  <a:pt x="16616" y="93"/>
                  <a:pt x="16736" y="7"/>
                  <a:pt x="16791" y="10"/>
                </a:cubicBezTo>
                <a:lnTo>
                  <a:pt x="16794" y="10"/>
                </a:lnTo>
                <a:lnTo>
                  <a:pt x="16829" y="10"/>
                </a:lnTo>
                <a:cubicBezTo>
                  <a:pt x="16927" y="8"/>
                  <a:pt x="17006" y="138"/>
                  <a:pt x="17003" y="178"/>
                </a:cubicBezTo>
                <a:lnTo>
                  <a:pt x="17004" y="178"/>
                </a:lnTo>
                <a:cubicBezTo>
                  <a:pt x="17003" y="93"/>
                  <a:pt x="17124" y="7"/>
                  <a:pt x="17178" y="10"/>
                </a:cubicBezTo>
                <a:lnTo>
                  <a:pt x="17181" y="10"/>
                </a:lnTo>
                <a:lnTo>
                  <a:pt x="17216" y="10"/>
                </a:lnTo>
                <a:cubicBezTo>
                  <a:pt x="17313" y="8"/>
                  <a:pt x="17392" y="134"/>
                  <a:pt x="17390" y="176"/>
                </a:cubicBezTo>
                <a:lnTo>
                  <a:pt x="17390" y="178"/>
                </a:lnTo>
                <a:lnTo>
                  <a:pt x="17391" y="178"/>
                </a:lnTo>
                <a:cubicBezTo>
                  <a:pt x="17390" y="93"/>
                  <a:pt x="17511" y="7"/>
                  <a:pt x="17566" y="10"/>
                </a:cubicBezTo>
                <a:lnTo>
                  <a:pt x="17569" y="10"/>
                </a:lnTo>
                <a:lnTo>
                  <a:pt x="17604" y="10"/>
                </a:lnTo>
                <a:cubicBezTo>
                  <a:pt x="17702" y="8"/>
                  <a:pt x="17781" y="138"/>
                  <a:pt x="17778" y="178"/>
                </a:cubicBezTo>
                <a:lnTo>
                  <a:pt x="17779" y="178"/>
                </a:lnTo>
                <a:cubicBezTo>
                  <a:pt x="17777" y="93"/>
                  <a:pt x="17898" y="7"/>
                  <a:pt x="17953" y="10"/>
                </a:cubicBezTo>
                <a:lnTo>
                  <a:pt x="17956" y="10"/>
                </a:lnTo>
                <a:lnTo>
                  <a:pt x="17991" y="10"/>
                </a:lnTo>
                <a:cubicBezTo>
                  <a:pt x="18089" y="8"/>
                  <a:pt x="18168" y="138"/>
                  <a:pt x="18165" y="178"/>
                </a:cubicBezTo>
                <a:lnTo>
                  <a:pt x="18166" y="178"/>
                </a:lnTo>
                <a:cubicBezTo>
                  <a:pt x="18165" y="93"/>
                  <a:pt x="18285" y="7"/>
                  <a:pt x="18340" y="10"/>
                </a:cubicBezTo>
                <a:lnTo>
                  <a:pt x="18343" y="10"/>
                </a:lnTo>
                <a:lnTo>
                  <a:pt x="18378" y="10"/>
                </a:lnTo>
                <a:cubicBezTo>
                  <a:pt x="18476" y="8"/>
                  <a:pt x="18555" y="138"/>
                  <a:pt x="18552" y="178"/>
                </a:cubicBezTo>
                <a:lnTo>
                  <a:pt x="18553" y="178"/>
                </a:lnTo>
                <a:cubicBezTo>
                  <a:pt x="18552" y="93"/>
                  <a:pt x="18673" y="7"/>
                  <a:pt x="18727" y="10"/>
                </a:cubicBezTo>
                <a:lnTo>
                  <a:pt x="18730" y="10"/>
                </a:lnTo>
                <a:lnTo>
                  <a:pt x="18758" y="10"/>
                </a:lnTo>
                <a:lnTo>
                  <a:pt x="18762" y="10"/>
                </a:lnTo>
                <a:cubicBezTo>
                  <a:pt x="18843" y="9"/>
                  <a:pt x="18922" y="101"/>
                  <a:pt x="18929" y="138"/>
                </a:cubicBezTo>
                <a:cubicBezTo>
                  <a:pt x="18942" y="58"/>
                  <a:pt x="19053" y="-2"/>
                  <a:pt x="19102" y="0"/>
                </a:cubicBezTo>
                <a:lnTo>
                  <a:pt x="19105" y="0"/>
                </a:lnTo>
                <a:lnTo>
                  <a:pt x="19125" y="0"/>
                </a:lnTo>
                <a:cubicBezTo>
                  <a:pt x="19155" y="0"/>
                  <a:pt x="19198" y="17"/>
                  <a:pt x="19204" y="22"/>
                </a:cubicBezTo>
                <a:lnTo>
                  <a:pt x="19204" y="549"/>
                </a:lnTo>
                <a:lnTo>
                  <a:pt x="0" y="549"/>
                </a:lnTo>
                <a:lnTo>
                  <a:pt x="0" y="93"/>
                </a:lnTo>
                <a:close/>
              </a:path>
            </a:pathLst>
          </a:custGeom>
          <a:solidFill>
            <a:schemeClr val="accent2"/>
          </a:soli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>
            <p:custDataLst>
              <p:tags r:id="rId2"/>
            </p:custDataLst>
          </p:nvPr>
        </p:nvSpPr>
        <p:spPr>
          <a:xfrm>
            <a:off x="-3175" y="1270"/>
            <a:ext cx="12200255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8" name="图片 37" descr="资源 3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3666" r="12459" b="37006"/>
          <a:stretch>
            <a:fillRect/>
          </a:stretch>
        </p:blipFill>
        <p:spPr>
          <a:xfrm>
            <a:off x="6985" y="4114800"/>
            <a:ext cx="12185015" cy="2740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322">
                <a:moveTo>
                  <a:pt x="0" y="0"/>
                </a:moveTo>
                <a:lnTo>
                  <a:pt x="19164" y="0"/>
                </a:lnTo>
                <a:lnTo>
                  <a:pt x="19164" y="4322"/>
                </a:lnTo>
                <a:lnTo>
                  <a:pt x="0" y="4322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0" name="图片 9" descr="资源 40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247333" y="1456055"/>
            <a:ext cx="11861800" cy="4352290"/>
          </a:xfrm>
          <a:prstGeom prst="rect">
            <a:avLst/>
          </a:prstGeom>
        </p:spPr>
      </p:pic>
      <p:pic>
        <p:nvPicPr>
          <p:cNvPr id="109" name="图片 108" descr="资源 29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7860" y="497017"/>
            <a:ext cx="3315335" cy="1695003"/>
          </a:xfrm>
          <a:prstGeom prst="rect">
            <a:avLst/>
          </a:prstGeom>
        </p:spPr>
      </p:pic>
      <p:pic>
        <p:nvPicPr>
          <p:cNvPr id="108" name="图片 107" descr="资源 29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57860" y="408305"/>
            <a:ext cx="3314372" cy="1632129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4"/>
            </p:custDataLst>
          </p:nvPr>
        </p:nvSpPr>
        <p:spPr>
          <a:xfrm>
            <a:off x="875833" y="602139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23" name="任意多边形 22"/>
          <p:cNvSpPr/>
          <p:nvPr userDrawn="1">
            <p:custDataLst>
              <p:tags r:id="rId15"/>
            </p:custDataLst>
          </p:nvPr>
        </p:nvSpPr>
        <p:spPr>
          <a:xfrm>
            <a:off x="-1270" y="6360684"/>
            <a:ext cx="12194516" cy="498474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9204" h="785">
                <a:moveTo>
                  <a:pt x="0" y="93"/>
                </a:moveTo>
                <a:cubicBezTo>
                  <a:pt x="35" y="43"/>
                  <a:pt x="107" y="8"/>
                  <a:pt x="146" y="10"/>
                </a:cubicBezTo>
                <a:lnTo>
                  <a:pt x="149" y="10"/>
                </a:lnTo>
                <a:lnTo>
                  <a:pt x="154" y="10"/>
                </a:lnTo>
                <a:lnTo>
                  <a:pt x="158" y="10"/>
                </a:lnTo>
                <a:lnTo>
                  <a:pt x="163" y="10"/>
                </a:lnTo>
                <a:lnTo>
                  <a:pt x="168" y="10"/>
                </a:lnTo>
                <a:lnTo>
                  <a:pt x="173" y="10"/>
                </a:lnTo>
                <a:lnTo>
                  <a:pt x="177" y="10"/>
                </a:lnTo>
                <a:cubicBezTo>
                  <a:pt x="274" y="9"/>
                  <a:pt x="352" y="131"/>
                  <a:pt x="351" y="178"/>
                </a:cubicBezTo>
                <a:lnTo>
                  <a:pt x="352" y="178"/>
                </a:lnTo>
                <a:cubicBezTo>
                  <a:pt x="353" y="93"/>
                  <a:pt x="468" y="7"/>
                  <a:pt x="530" y="10"/>
                </a:cubicBezTo>
                <a:lnTo>
                  <a:pt x="533" y="10"/>
                </a:lnTo>
                <a:lnTo>
                  <a:pt x="537" y="10"/>
                </a:lnTo>
                <a:lnTo>
                  <a:pt x="541" y="10"/>
                </a:lnTo>
                <a:lnTo>
                  <a:pt x="546" y="10"/>
                </a:lnTo>
                <a:lnTo>
                  <a:pt x="550" y="10"/>
                </a:lnTo>
                <a:lnTo>
                  <a:pt x="555" y="10"/>
                </a:lnTo>
                <a:lnTo>
                  <a:pt x="560" y="10"/>
                </a:lnTo>
                <a:lnTo>
                  <a:pt x="564" y="10"/>
                </a:lnTo>
                <a:cubicBezTo>
                  <a:pt x="661" y="9"/>
                  <a:pt x="740" y="131"/>
                  <a:pt x="739" y="178"/>
                </a:cubicBezTo>
                <a:lnTo>
                  <a:pt x="740" y="178"/>
                </a:lnTo>
                <a:cubicBezTo>
                  <a:pt x="740" y="93"/>
                  <a:pt x="855" y="7"/>
                  <a:pt x="917" y="10"/>
                </a:cubicBezTo>
                <a:lnTo>
                  <a:pt x="920" y="10"/>
                </a:lnTo>
                <a:lnTo>
                  <a:pt x="924" y="10"/>
                </a:lnTo>
                <a:lnTo>
                  <a:pt x="928" y="10"/>
                </a:lnTo>
                <a:lnTo>
                  <a:pt x="933" y="10"/>
                </a:lnTo>
                <a:lnTo>
                  <a:pt x="938" y="10"/>
                </a:lnTo>
                <a:lnTo>
                  <a:pt x="942" y="10"/>
                </a:lnTo>
                <a:lnTo>
                  <a:pt x="947" y="10"/>
                </a:lnTo>
                <a:lnTo>
                  <a:pt x="952" y="10"/>
                </a:lnTo>
                <a:cubicBezTo>
                  <a:pt x="1048" y="9"/>
                  <a:pt x="1127" y="131"/>
                  <a:pt x="1126" y="178"/>
                </a:cubicBezTo>
                <a:lnTo>
                  <a:pt x="1127" y="178"/>
                </a:lnTo>
                <a:cubicBezTo>
                  <a:pt x="1128" y="93"/>
                  <a:pt x="1242" y="7"/>
                  <a:pt x="1304" y="10"/>
                </a:cubicBezTo>
                <a:lnTo>
                  <a:pt x="1308" y="10"/>
                </a:lnTo>
                <a:lnTo>
                  <a:pt x="1311" y="10"/>
                </a:lnTo>
                <a:lnTo>
                  <a:pt x="1316" y="10"/>
                </a:lnTo>
                <a:lnTo>
                  <a:pt x="1320" y="10"/>
                </a:lnTo>
                <a:lnTo>
                  <a:pt x="1325" y="10"/>
                </a:lnTo>
                <a:lnTo>
                  <a:pt x="1330" y="10"/>
                </a:lnTo>
                <a:lnTo>
                  <a:pt x="1334" y="10"/>
                </a:lnTo>
                <a:lnTo>
                  <a:pt x="1339" y="10"/>
                </a:lnTo>
                <a:cubicBezTo>
                  <a:pt x="1435" y="9"/>
                  <a:pt x="1514" y="131"/>
                  <a:pt x="1513" y="178"/>
                </a:cubicBezTo>
                <a:lnTo>
                  <a:pt x="1514" y="178"/>
                </a:lnTo>
                <a:cubicBezTo>
                  <a:pt x="1515" y="93"/>
                  <a:pt x="1630" y="7"/>
                  <a:pt x="1691" y="10"/>
                </a:cubicBezTo>
                <a:lnTo>
                  <a:pt x="1695" y="10"/>
                </a:lnTo>
                <a:lnTo>
                  <a:pt x="1699" y="10"/>
                </a:lnTo>
                <a:lnTo>
                  <a:pt x="1703" y="10"/>
                </a:lnTo>
                <a:lnTo>
                  <a:pt x="1707" y="10"/>
                </a:lnTo>
                <a:lnTo>
                  <a:pt x="1712" y="10"/>
                </a:lnTo>
                <a:lnTo>
                  <a:pt x="1717" y="10"/>
                </a:lnTo>
                <a:lnTo>
                  <a:pt x="1722" y="10"/>
                </a:lnTo>
                <a:lnTo>
                  <a:pt x="1726" y="10"/>
                </a:lnTo>
                <a:cubicBezTo>
                  <a:pt x="1823" y="9"/>
                  <a:pt x="1901" y="131"/>
                  <a:pt x="1900" y="178"/>
                </a:cubicBezTo>
                <a:lnTo>
                  <a:pt x="1901" y="178"/>
                </a:lnTo>
                <a:cubicBezTo>
                  <a:pt x="1902" y="93"/>
                  <a:pt x="2017" y="7"/>
                  <a:pt x="2079" y="10"/>
                </a:cubicBezTo>
                <a:lnTo>
                  <a:pt x="2082" y="10"/>
                </a:lnTo>
                <a:lnTo>
                  <a:pt x="2086" y="10"/>
                </a:lnTo>
                <a:lnTo>
                  <a:pt x="2090" y="10"/>
                </a:lnTo>
                <a:lnTo>
                  <a:pt x="2095" y="10"/>
                </a:lnTo>
                <a:lnTo>
                  <a:pt x="2099" y="10"/>
                </a:lnTo>
                <a:lnTo>
                  <a:pt x="2104" y="10"/>
                </a:lnTo>
                <a:lnTo>
                  <a:pt x="2109" y="10"/>
                </a:lnTo>
                <a:lnTo>
                  <a:pt x="2114" y="10"/>
                </a:lnTo>
                <a:cubicBezTo>
                  <a:pt x="2210" y="9"/>
                  <a:pt x="2289" y="131"/>
                  <a:pt x="2288" y="178"/>
                </a:cubicBezTo>
                <a:lnTo>
                  <a:pt x="2289" y="178"/>
                </a:lnTo>
                <a:cubicBezTo>
                  <a:pt x="2289" y="93"/>
                  <a:pt x="2404" y="7"/>
                  <a:pt x="2466" y="10"/>
                </a:cubicBezTo>
                <a:lnTo>
                  <a:pt x="2469" y="10"/>
                </a:lnTo>
                <a:lnTo>
                  <a:pt x="2473" y="10"/>
                </a:lnTo>
                <a:lnTo>
                  <a:pt x="2477" y="10"/>
                </a:lnTo>
                <a:lnTo>
                  <a:pt x="2482" y="10"/>
                </a:lnTo>
                <a:lnTo>
                  <a:pt x="2487" y="10"/>
                </a:lnTo>
                <a:lnTo>
                  <a:pt x="2491" y="10"/>
                </a:lnTo>
                <a:lnTo>
                  <a:pt x="2496" y="10"/>
                </a:lnTo>
                <a:lnTo>
                  <a:pt x="2501" y="10"/>
                </a:lnTo>
                <a:cubicBezTo>
                  <a:pt x="2597" y="9"/>
                  <a:pt x="2676" y="131"/>
                  <a:pt x="2675" y="178"/>
                </a:cubicBezTo>
                <a:lnTo>
                  <a:pt x="2676" y="178"/>
                </a:lnTo>
                <a:cubicBezTo>
                  <a:pt x="2677" y="93"/>
                  <a:pt x="2791" y="7"/>
                  <a:pt x="2853" y="10"/>
                </a:cubicBezTo>
                <a:lnTo>
                  <a:pt x="2857" y="10"/>
                </a:lnTo>
                <a:lnTo>
                  <a:pt x="2860" y="10"/>
                </a:lnTo>
                <a:lnTo>
                  <a:pt x="2865" y="10"/>
                </a:lnTo>
                <a:lnTo>
                  <a:pt x="2869" y="10"/>
                </a:lnTo>
                <a:lnTo>
                  <a:pt x="2874" y="10"/>
                </a:lnTo>
                <a:lnTo>
                  <a:pt x="2879" y="10"/>
                </a:lnTo>
                <a:lnTo>
                  <a:pt x="2883" y="10"/>
                </a:lnTo>
                <a:lnTo>
                  <a:pt x="2888" y="10"/>
                </a:lnTo>
                <a:cubicBezTo>
                  <a:pt x="2984" y="9"/>
                  <a:pt x="3063" y="131"/>
                  <a:pt x="3062" y="178"/>
                </a:cubicBezTo>
                <a:lnTo>
                  <a:pt x="3063" y="178"/>
                </a:lnTo>
                <a:cubicBezTo>
                  <a:pt x="3064" y="93"/>
                  <a:pt x="3179" y="7"/>
                  <a:pt x="3240" y="10"/>
                </a:cubicBezTo>
                <a:lnTo>
                  <a:pt x="3244" y="10"/>
                </a:lnTo>
                <a:lnTo>
                  <a:pt x="3248" y="10"/>
                </a:lnTo>
                <a:lnTo>
                  <a:pt x="3252" y="10"/>
                </a:lnTo>
                <a:lnTo>
                  <a:pt x="3256" y="10"/>
                </a:lnTo>
                <a:lnTo>
                  <a:pt x="3261" y="10"/>
                </a:lnTo>
                <a:lnTo>
                  <a:pt x="3266" y="10"/>
                </a:lnTo>
                <a:lnTo>
                  <a:pt x="3271" y="10"/>
                </a:lnTo>
                <a:lnTo>
                  <a:pt x="3275" y="10"/>
                </a:lnTo>
                <a:cubicBezTo>
                  <a:pt x="3372" y="9"/>
                  <a:pt x="3451" y="131"/>
                  <a:pt x="3449" y="178"/>
                </a:cubicBezTo>
                <a:lnTo>
                  <a:pt x="3450" y="178"/>
                </a:lnTo>
                <a:cubicBezTo>
                  <a:pt x="3451" y="93"/>
                  <a:pt x="3566" y="7"/>
                  <a:pt x="3628" y="10"/>
                </a:cubicBezTo>
                <a:lnTo>
                  <a:pt x="3631" y="10"/>
                </a:lnTo>
                <a:lnTo>
                  <a:pt x="3635" y="10"/>
                </a:lnTo>
                <a:lnTo>
                  <a:pt x="3639" y="10"/>
                </a:lnTo>
                <a:lnTo>
                  <a:pt x="3644" y="10"/>
                </a:lnTo>
                <a:lnTo>
                  <a:pt x="3648" y="10"/>
                </a:lnTo>
                <a:lnTo>
                  <a:pt x="3653" y="10"/>
                </a:lnTo>
                <a:lnTo>
                  <a:pt x="3658" y="10"/>
                </a:lnTo>
                <a:lnTo>
                  <a:pt x="3663" y="10"/>
                </a:lnTo>
                <a:cubicBezTo>
                  <a:pt x="3759" y="9"/>
                  <a:pt x="3838" y="131"/>
                  <a:pt x="3837" y="178"/>
                </a:cubicBezTo>
                <a:lnTo>
                  <a:pt x="3838" y="178"/>
                </a:lnTo>
                <a:cubicBezTo>
                  <a:pt x="3838" y="93"/>
                  <a:pt x="3953" y="7"/>
                  <a:pt x="4015" y="10"/>
                </a:cubicBezTo>
                <a:lnTo>
                  <a:pt x="4018" y="10"/>
                </a:lnTo>
                <a:lnTo>
                  <a:pt x="4022" y="10"/>
                </a:lnTo>
                <a:lnTo>
                  <a:pt x="4026" y="10"/>
                </a:lnTo>
                <a:lnTo>
                  <a:pt x="4031" y="10"/>
                </a:lnTo>
                <a:lnTo>
                  <a:pt x="4036" y="10"/>
                </a:lnTo>
                <a:lnTo>
                  <a:pt x="4040" y="10"/>
                </a:lnTo>
                <a:lnTo>
                  <a:pt x="4045" y="10"/>
                </a:lnTo>
                <a:lnTo>
                  <a:pt x="4050" y="10"/>
                </a:lnTo>
                <a:cubicBezTo>
                  <a:pt x="4146" y="9"/>
                  <a:pt x="4225" y="131"/>
                  <a:pt x="4224" y="178"/>
                </a:cubicBezTo>
                <a:lnTo>
                  <a:pt x="4225" y="178"/>
                </a:lnTo>
                <a:cubicBezTo>
                  <a:pt x="4226" y="93"/>
                  <a:pt x="4340" y="7"/>
                  <a:pt x="4402" y="10"/>
                </a:cubicBezTo>
                <a:lnTo>
                  <a:pt x="4406" y="10"/>
                </a:lnTo>
                <a:lnTo>
                  <a:pt x="4409" y="10"/>
                </a:lnTo>
                <a:lnTo>
                  <a:pt x="4414" y="10"/>
                </a:lnTo>
                <a:lnTo>
                  <a:pt x="4418" y="10"/>
                </a:lnTo>
                <a:lnTo>
                  <a:pt x="4423" y="10"/>
                </a:lnTo>
                <a:lnTo>
                  <a:pt x="4428" y="10"/>
                </a:lnTo>
                <a:lnTo>
                  <a:pt x="4432" y="10"/>
                </a:lnTo>
                <a:lnTo>
                  <a:pt x="4437" y="10"/>
                </a:lnTo>
                <a:cubicBezTo>
                  <a:pt x="4533" y="9"/>
                  <a:pt x="4612" y="131"/>
                  <a:pt x="4611" y="178"/>
                </a:cubicBezTo>
                <a:lnTo>
                  <a:pt x="4612" y="178"/>
                </a:lnTo>
                <a:cubicBezTo>
                  <a:pt x="4613" y="93"/>
                  <a:pt x="4728" y="7"/>
                  <a:pt x="4789" y="10"/>
                </a:cubicBezTo>
                <a:lnTo>
                  <a:pt x="4793" y="10"/>
                </a:lnTo>
                <a:lnTo>
                  <a:pt x="4797" y="10"/>
                </a:lnTo>
                <a:lnTo>
                  <a:pt x="4801" y="10"/>
                </a:lnTo>
                <a:lnTo>
                  <a:pt x="4805" y="10"/>
                </a:lnTo>
                <a:lnTo>
                  <a:pt x="4810" y="10"/>
                </a:lnTo>
                <a:lnTo>
                  <a:pt x="4815" y="10"/>
                </a:lnTo>
                <a:lnTo>
                  <a:pt x="4820" y="10"/>
                </a:lnTo>
                <a:lnTo>
                  <a:pt x="4824" y="10"/>
                </a:lnTo>
                <a:cubicBezTo>
                  <a:pt x="4921" y="9"/>
                  <a:pt x="5000" y="131"/>
                  <a:pt x="4998" y="178"/>
                </a:cubicBezTo>
                <a:lnTo>
                  <a:pt x="4999" y="178"/>
                </a:lnTo>
                <a:cubicBezTo>
                  <a:pt x="5000" y="93"/>
                  <a:pt x="5115" y="7"/>
                  <a:pt x="5177" y="10"/>
                </a:cubicBezTo>
                <a:lnTo>
                  <a:pt x="5180" y="10"/>
                </a:lnTo>
                <a:lnTo>
                  <a:pt x="5184" y="10"/>
                </a:lnTo>
                <a:lnTo>
                  <a:pt x="5188" y="10"/>
                </a:lnTo>
                <a:lnTo>
                  <a:pt x="5193" y="10"/>
                </a:lnTo>
                <a:lnTo>
                  <a:pt x="5197" y="10"/>
                </a:lnTo>
                <a:lnTo>
                  <a:pt x="5202" y="10"/>
                </a:lnTo>
                <a:lnTo>
                  <a:pt x="5207" y="10"/>
                </a:lnTo>
                <a:lnTo>
                  <a:pt x="5212" y="10"/>
                </a:lnTo>
                <a:cubicBezTo>
                  <a:pt x="5308" y="9"/>
                  <a:pt x="5387" y="131"/>
                  <a:pt x="5386" y="178"/>
                </a:cubicBezTo>
                <a:lnTo>
                  <a:pt x="5387" y="178"/>
                </a:lnTo>
                <a:cubicBezTo>
                  <a:pt x="5387" y="93"/>
                  <a:pt x="5502" y="7"/>
                  <a:pt x="5564" y="10"/>
                </a:cubicBezTo>
                <a:lnTo>
                  <a:pt x="5567" y="10"/>
                </a:lnTo>
                <a:lnTo>
                  <a:pt x="5571" y="10"/>
                </a:lnTo>
                <a:lnTo>
                  <a:pt x="5575" y="10"/>
                </a:lnTo>
                <a:lnTo>
                  <a:pt x="5580" y="10"/>
                </a:lnTo>
                <a:lnTo>
                  <a:pt x="5585" y="10"/>
                </a:lnTo>
                <a:lnTo>
                  <a:pt x="5589" y="10"/>
                </a:lnTo>
                <a:lnTo>
                  <a:pt x="5594" y="10"/>
                </a:lnTo>
                <a:lnTo>
                  <a:pt x="5599" y="10"/>
                </a:lnTo>
                <a:cubicBezTo>
                  <a:pt x="5695" y="9"/>
                  <a:pt x="5774" y="131"/>
                  <a:pt x="5773" y="178"/>
                </a:cubicBezTo>
                <a:lnTo>
                  <a:pt x="5774" y="178"/>
                </a:lnTo>
                <a:cubicBezTo>
                  <a:pt x="5775" y="93"/>
                  <a:pt x="5889" y="7"/>
                  <a:pt x="5951" y="10"/>
                </a:cubicBezTo>
                <a:lnTo>
                  <a:pt x="5955" y="10"/>
                </a:lnTo>
                <a:lnTo>
                  <a:pt x="5958" y="10"/>
                </a:lnTo>
                <a:lnTo>
                  <a:pt x="5963" y="10"/>
                </a:lnTo>
                <a:lnTo>
                  <a:pt x="5967" y="10"/>
                </a:lnTo>
                <a:lnTo>
                  <a:pt x="5972" y="10"/>
                </a:lnTo>
                <a:lnTo>
                  <a:pt x="5977" y="10"/>
                </a:lnTo>
                <a:lnTo>
                  <a:pt x="5981" y="10"/>
                </a:lnTo>
                <a:lnTo>
                  <a:pt x="5986" y="10"/>
                </a:lnTo>
                <a:cubicBezTo>
                  <a:pt x="6082" y="9"/>
                  <a:pt x="6161" y="131"/>
                  <a:pt x="6160" y="178"/>
                </a:cubicBezTo>
                <a:lnTo>
                  <a:pt x="6161" y="178"/>
                </a:lnTo>
                <a:cubicBezTo>
                  <a:pt x="6162" y="93"/>
                  <a:pt x="6277" y="7"/>
                  <a:pt x="6338" y="10"/>
                </a:cubicBezTo>
                <a:lnTo>
                  <a:pt x="6342" y="10"/>
                </a:lnTo>
                <a:lnTo>
                  <a:pt x="6346" y="10"/>
                </a:lnTo>
                <a:lnTo>
                  <a:pt x="6350" y="10"/>
                </a:lnTo>
                <a:lnTo>
                  <a:pt x="6354" y="10"/>
                </a:lnTo>
                <a:lnTo>
                  <a:pt x="6359" y="10"/>
                </a:lnTo>
                <a:lnTo>
                  <a:pt x="6364" y="10"/>
                </a:lnTo>
                <a:lnTo>
                  <a:pt x="6369" y="10"/>
                </a:lnTo>
                <a:lnTo>
                  <a:pt x="6373" y="10"/>
                </a:lnTo>
                <a:cubicBezTo>
                  <a:pt x="6470" y="9"/>
                  <a:pt x="6549" y="131"/>
                  <a:pt x="6547" y="178"/>
                </a:cubicBezTo>
                <a:lnTo>
                  <a:pt x="6548" y="178"/>
                </a:lnTo>
                <a:cubicBezTo>
                  <a:pt x="6549" y="93"/>
                  <a:pt x="6664" y="7"/>
                  <a:pt x="6726" y="10"/>
                </a:cubicBezTo>
                <a:lnTo>
                  <a:pt x="6729" y="10"/>
                </a:lnTo>
                <a:lnTo>
                  <a:pt x="6733" y="10"/>
                </a:lnTo>
                <a:lnTo>
                  <a:pt x="6737" y="10"/>
                </a:lnTo>
                <a:lnTo>
                  <a:pt x="6742" y="10"/>
                </a:lnTo>
                <a:lnTo>
                  <a:pt x="6746" y="10"/>
                </a:lnTo>
                <a:lnTo>
                  <a:pt x="6751" y="10"/>
                </a:lnTo>
                <a:lnTo>
                  <a:pt x="6756" y="10"/>
                </a:lnTo>
                <a:lnTo>
                  <a:pt x="6761" y="10"/>
                </a:lnTo>
                <a:cubicBezTo>
                  <a:pt x="6857" y="9"/>
                  <a:pt x="6936" y="131"/>
                  <a:pt x="6935" y="178"/>
                </a:cubicBezTo>
                <a:lnTo>
                  <a:pt x="6936" y="178"/>
                </a:lnTo>
                <a:cubicBezTo>
                  <a:pt x="6936" y="93"/>
                  <a:pt x="7051" y="7"/>
                  <a:pt x="7113" y="10"/>
                </a:cubicBezTo>
                <a:lnTo>
                  <a:pt x="7116" y="10"/>
                </a:lnTo>
                <a:lnTo>
                  <a:pt x="7120" y="10"/>
                </a:lnTo>
                <a:lnTo>
                  <a:pt x="7124" y="10"/>
                </a:lnTo>
                <a:lnTo>
                  <a:pt x="7129" y="10"/>
                </a:lnTo>
                <a:lnTo>
                  <a:pt x="7134" y="10"/>
                </a:lnTo>
                <a:lnTo>
                  <a:pt x="7138" y="10"/>
                </a:lnTo>
                <a:lnTo>
                  <a:pt x="7143" y="10"/>
                </a:lnTo>
                <a:lnTo>
                  <a:pt x="7148" y="10"/>
                </a:lnTo>
                <a:cubicBezTo>
                  <a:pt x="7244" y="9"/>
                  <a:pt x="7323" y="131"/>
                  <a:pt x="7322" y="178"/>
                </a:cubicBezTo>
                <a:lnTo>
                  <a:pt x="7323" y="178"/>
                </a:lnTo>
                <a:cubicBezTo>
                  <a:pt x="7324" y="93"/>
                  <a:pt x="7438" y="7"/>
                  <a:pt x="7500" y="10"/>
                </a:cubicBezTo>
                <a:lnTo>
                  <a:pt x="7504" y="10"/>
                </a:lnTo>
                <a:lnTo>
                  <a:pt x="7507" y="10"/>
                </a:lnTo>
                <a:lnTo>
                  <a:pt x="7512" y="10"/>
                </a:lnTo>
                <a:lnTo>
                  <a:pt x="7516" y="10"/>
                </a:lnTo>
                <a:lnTo>
                  <a:pt x="7521" y="10"/>
                </a:lnTo>
                <a:lnTo>
                  <a:pt x="7526" y="10"/>
                </a:lnTo>
                <a:lnTo>
                  <a:pt x="7530" y="10"/>
                </a:lnTo>
                <a:lnTo>
                  <a:pt x="7535" y="10"/>
                </a:lnTo>
                <a:cubicBezTo>
                  <a:pt x="7631" y="9"/>
                  <a:pt x="7710" y="131"/>
                  <a:pt x="7709" y="178"/>
                </a:cubicBezTo>
                <a:lnTo>
                  <a:pt x="7710" y="178"/>
                </a:lnTo>
                <a:cubicBezTo>
                  <a:pt x="7711" y="93"/>
                  <a:pt x="7826" y="7"/>
                  <a:pt x="7887" y="10"/>
                </a:cubicBezTo>
                <a:lnTo>
                  <a:pt x="7891" y="10"/>
                </a:lnTo>
                <a:lnTo>
                  <a:pt x="7895" y="10"/>
                </a:lnTo>
                <a:lnTo>
                  <a:pt x="7899" y="10"/>
                </a:lnTo>
                <a:lnTo>
                  <a:pt x="7903" y="10"/>
                </a:lnTo>
                <a:lnTo>
                  <a:pt x="7908" y="10"/>
                </a:lnTo>
                <a:lnTo>
                  <a:pt x="7913" y="10"/>
                </a:lnTo>
                <a:lnTo>
                  <a:pt x="7918" y="10"/>
                </a:lnTo>
                <a:lnTo>
                  <a:pt x="7922" y="10"/>
                </a:lnTo>
                <a:cubicBezTo>
                  <a:pt x="8019" y="9"/>
                  <a:pt x="8098" y="131"/>
                  <a:pt x="8096" y="178"/>
                </a:cubicBezTo>
                <a:lnTo>
                  <a:pt x="8097" y="178"/>
                </a:lnTo>
                <a:cubicBezTo>
                  <a:pt x="8098" y="93"/>
                  <a:pt x="8213" y="7"/>
                  <a:pt x="8275" y="10"/>
                </a:cubicBezTo>
                <a:lnTo>
                  <a:pt x="8278" y="10"/>
                </a:lnTo>
                <a:lnTo>
                  <a:pt x="8282" y="10"/>
                </a:lnTo>
                <a:lnTo>
                  <a:pt x="8286" y="10"/>
                </a:lnTo>
                <a:lnTo>
                  <a:pt x="8291" y="10"/>
                </a:lnTo>
                <a:lnTo>
                  <a:pt x="8295" y="10"/>
                </a:lnTo>
                <a:lnTo>
                  <a:pt x="8300" y="10"/>
                </a:lnTo>
                <a:lnTo>
                  <a:pt x="8305" y="10"/>
                </a:lnTo>
                <a:lnTo>
                  <a:pt x="8310" y="10"/>
                </a:lnTo>
                <a:cubicBezTo>
                  <a:pt x="8406" y="9"/>
                  <a:pt x="8485" y="131"/>
                  <a:pt x="8484" y="178"/>
                </a:cubicBezTo>
                <a:lnTo>
                  <a:pt x="8485" y="178"/>
                </a:lnTo>
                <a:cubicBezTo>
                  <a:pt x="8485" y="93"/>
                  <a:pt x="8600" y="7"/>
                  <a:pt x="8662" y="10"/>
                </a:cubicBezTo>
                <a:lnTo>
                  <a:pt x="8665" y="10"/>
                </a:lnTo>
                <a:lnTo>
                  <a:pt x="8669" y="10"/>
                </a:lnTo>
                <a:lnTo>
                  <a:pt x="8673" y="10"/>
                </a:lnTo>
                <a:lnTo>
                  <a:pt x="8678" y="10"/>
                </a:lnTo>
                <a:lnTo>
                  <a:pt x="8683" y="10"/>
                </a:lnTo>
                <a:lnTo>
                  <a:pt x="8687" y="10"/>
                </a:lnTo>
                <a:lnTo>
                  <a:pt x="8692" y="10"/>
                </a:lnTo>
                <a:lnTo>
                  <a:pt x="8697" y="10"/>
                </a:lnTo>
                <a:cubicBezTo>
                  <a:pt x="8793" y="9"/>
                  <a:pt x="8872" y="131"/>
                  <a:pt x="8871" y="178"/>
                </a:cubicBezTo>
                <a:lnTo>
                  <a:pt x="8872" y="178"/>
                </a:lnTo>
                <a:cubicBezTo>
                  <a:pt x="8873" y="93"/>
                  <a:pt x="8987" y="7"/>
                  <a:pt x="9049" y="10"/>
                </a:cubicBezTo>
                <a:lnTo>
                  <a:pt x="9053" y="10"/>
                </a:lnTo>
                <a:lnTo>
                  <a:pt x="9056" y="10"/>
                </a:lnTo>
                <a:lnTo>
                  <a:pt x="9061" y="10"/>
                </a:lnTo>
                <a:lnTo>
                  <a:pt x="9065" y="10"/>
                </a:lnTo>
                <a:lnTo>
                  <a:pt x="9070" y="10"/>
                </a:lnTo>
                <a:lnTo>
                  <a:pt x="9075" y="10"/>
                </a:lnTo>
                <a:lnTo>
                  <a:pt x="9079" y="10"/>
                </a:lnTo>
                <a:lnTo>
                  <a:pt x="9084" y="10"/>
                </a:lnTo>
                <a:cubicBezTo>
                  <a:pt x="9180" y="9"/>
                  <a:pt x="9259" y="131"/>
                  <a:pt x="9258" y="178"/>
                </a:cubicBezTo>
                <a:lnTo>
                  <a:pt x="9259" y="178"/>
                </a:lnTo>
                <a:cubicBezTo>
                  <a:pt x="9260" y="93"/>
                  <a:pt x="9375" y="7"/>
                  <a:pt x="9436" y="10"/>
                </a:cubicBezTo>
                <a:lnTo>
                  <a:pt x="9440" y="10"/>
                </a:lnTo>
                <a:lnTo>
                  <a:pt x="9444" y="10"/>
                </a:lnTo>
                <a:lnTo>
                  <a:pt x="9448" y="10"/>
                </a:lnTo>
                <a:lnTo>
                  <a:pt x="9452" y="10"/>
                </a:lnTo>
                <a:lnTo>
                  <a:pt x="9457" y="10"/>
                </a:lnTo>
                <a:lnTo>
                  <a:pt x="9462" y="10"/>
                </a:lnTo>
                <a:lnTo>
                  <a:pt x="9467" y="10"/>
                </a:lnTo>
                <a:lnTo>
                  <a:pt x="9471" y="10"/>
                </a:lnTo>
                <a:cubicBezTo>
                  <a:pt x="9568" y="9"/>
                  <a:pt x="9647" y="131"/>
                  <a:pt x="9645" y="178"/>
                </a:cubicBezTo>
                <a:lnTo>
                  <a:pt x="9646" y="178"/>
                </a:lnTo>
                <a:cubicBezTo>
                  <a:pt x="9647" y="93"/>
                  <a:pt x="9762" y="7"/>
                  <a:pt x="9824" y="10"/>
                </a:cubicBezTo>
                <a:lnTo>
                  <a:pt x="9827" y="10"/>
                </a:lnTo>
                <a:lnTo>
                  <a:pt x="9831" y="10"/>
                </a:lnTo>
                <a:lnTo>
                  <a:pt x="9835" y="10"/>
                </a:lnTo>
                <a:lnTo>
                  <a:pt x="9840" y="10"/>
                </a:lnTo>
                <a:lnTo>
                  <a:pt x="9844" y="10"/>
                </a:lnTo>
                <a:lnTo>
                  <a:pt x="9849" y="10"/>
                </a:lnTo>
                <a:lnTo>
                  <a:pt x="9854" y="10"/>
                </a:lnTo>
                <a:lnTo>
                  <a:pt x="9859" y="10"/>
                </a:lnTo>
                <a:cubicBezTo>
                  <a:pt x="9955" y="9"/>
                  <a:pt x="10034" y="131"/>
                  <a:pt x="10033" y="178"/>
                </a:cubicBezTo>
                <a:lnTo>
                  <a:pt x="10034" y="178"/>
                </a:lnTo>
                <a:cubicBezTo>
                  <a:pt x="10034" y="93"/>
                  <a:pt x="10149" y="7"/>
                  <a:pt x="10211" y="10"/>
                </a:cubicBezTo>
                <a:lnTo>
                  <a:pt x="10214" y="10"/>
                </a:lnTo>
                <a:lnTo>
                  <a:pt x="10218" y="10"/>
                </a:lnTo>
                <a:lnTo>
                  <a:pt x="10222" y="10"/>
                </a:lnTo>
                <a:lnTo>
                  <a:pt x="10227" y="10"/>
                </a:lnTo>
                <a:lnTo>
                  <a:pt x="10232" y="10"/>
                </a:lnTo>
                <a:lnTo>
                  <a:pt x="10236" y="10"/>
                </a:lnTo>
                <a:lnTo>
                  <a:pt x="10241" y="10"/>
                </a:lnTo>
                <a:lnTo>
                  <a:pt x="10246" y="10"/>
                </a:lnTo>
                <a:cubicBezTo>
                  <a:pt x="10342" y="9"/>
                  <a:pt x="10421" y="131"/>
                  <a:pt x="10420" y="178"/>
                </a:cubicBezTo>
                <a:lnTo>
                  <a:pt x="10421" y="178"/>
                </a:lnTo>
                <a:cubicBezTo>
                  <a:pt x="10422" y="93"/>
                  <a:pt x="10536" y="7"/>
                  <a:pt x="10598" y="10"/>
                </a:cubicBezTo>
                <a:lnTo>
                  <a:pt x="10602" y="10"/>
                </a:lnTo>
                <a:lnTo>
                  <a:pt x="10605" y="10"/>
                </a:lnTo>
                <a:lnTo>
                  <a:pt x="10610" y="10"/>
                </a:lnTo>
                <a:lnTo>
                  <a:pt x="10614" y="10"/>
                </a:lnTo>
                <a:lnTo>
                  <a:pt x="10619" y="10"/>
                </a:lnTo>
                <a:lnTo>
                  <a:pt x="10624" y="10"/>
                </a:lnTo>
                <a:lnTo>
                  <a:pt x="10628" y="10"/>
                </a:lnTo>
                <a:lnTo>
                  <a:pt x="10633" y="10"/>
                </a:lnTo>
                <a:cubicBezTo>
                  <a:pt x="10729" y="9"/>
                  <a:pt x="10808" y="131"/>
                  <a:pt x="10807" y="178"/>
                </a:cubicBezTo>
                <a:lnTo>
                  <a:pt x="10808" y="178"/>
                </a:lnTo>
                <a:cubicBezTo>
                  <a:pt x="10809" y="93"/>
                  <a:pt x="10924" y="7"/>
                  <a:pt x="10985" y="10"/>
                </a:cubicBezTo>
                <a:lnTo>
                  <a:pt x="10989" y="10"/>
                </a:lnTo>
                <a:lnTo>
                  <a:pt x="10993" y="10"/>
                </a:lnTo>
                <a:lnTo>
                  <a:pt x="10997" y="10"/>
                </a:lnTo>
                <a:lnTo>
                  <a:pt x="11001" y="10"/>
                </a:lnTo>
                <a:lnTo>
                  <a:pt x="11006" y="10"/>
                </a:lnTo>
                <a:lnTo>
                  <a:pt x="11011" y="10"/>
                </a:lnTo>
                <a:lnTo>
                  <a:pt x="11016" y="10"/>
                </a:lnTo>
                <a:lnTo>
                  <a:pt x="11020" y="10"/>
                </a:lnTo>
                <a:cubicBezTo>
                  <a:pt x="11117" y="9"/>
                  <a:pt x="11196" y="131"/>
                  <a:pt x="11194" y="178"/>
                </a:cubicBezTo>
                <a:lnTo>
                  <a:pt x="11195" y="178"/>
                </a:lnTo>
                <a:cubicBezTo>
                  <a:pt x="11196" y="93"/>
                  <a:pt x="11311" y="7"/>
                  <a:pt x="11373" y="10"/>
                </a:cubicBezTo>
                <a:lnTo>
                  <a:pt x="11376" y="10"/>
                </a:lnTo>
                <a:lnTo>
                  <a:pt x="11380" y="10"/>
                </a:lnTo>
                <a:lnTo>
                  <a:pt x="11384" y="10"/>
                </a:lnTo>
                <a:lnTo>
                  <a:pt x="11389" y="10"/>
                </a:lnTo>
                <a:lnTo>
                  <a:pt x="11393" y="10"/>
                </a:lnTo>
                <a:lnTo>
                  <a:pt x="11398" y="10"/>
                </a:lnTo>
                <a:lnTo>
                  <a:pt x="11403" y="10"/>
                </a:lnTo>
                <a:lnTo>
                  <a:pt x="11408" y="10"/>
                </a:lnTo>
                <a:cubicBezTo>
                  <a:pt x="11504" y="9"/>
                  <a:pt x="11583" y="131"/>
                  <a:pt x="11582" y="178"/>
                </a:cubicBezTo>
                <a:lnTo>
                  <a:pt x="11583" y="178"/>
                </a:lnTo>
                <a:cubicBezTo>
                  <a:pt x="11583" y="93"/>
                  <a:pt x="11698" y="7"/>
                  <a:pt x="11760" y="10"/>
                </a:cubicBezTo>
                <a:lnTo>
                  <a:pt x="11763" y="10"/>
                </a:lnTo>
                <a:lnTo>
                  <a:pt x="11767" y="10"/>
                </a:lnTo>
                <a:lnTo>
                  <a:pt x="11771" y="10"/>
                </a:lnTo>
                <a:lnTo>
                  <a:pt x="11776" y="10"/>
                </a:lnTo>
                <a:lnTo>
                  <a:pt x="11781" y="10"/>
                </a:lnTo>
                <a:lnTo>
                  <a:pt x="11785" y="10"/>
                </a:lnTo>
                <a:lnTo>
                  <a:pt x="11790" y="10"/>
                </a:lnTo>
                <a:lnTo>
                  <a:pt x="11795" y="10"/>
                </a:lnTo>
                <a:cubicBezTo>
                  <a:pt x="11891" y="9"/>
                  <a:pt x="11970" y="131"/>
                  <a:pt x="11969" y="178"/>
                </a:cubicBezTo>
                <a:lnTo>
                  <a:pt x="11970" y="178"/>
                </a:lnTo>
                <a:cubicBezTo>
                  <a:pt x="11971" y="93"/>
                  <a:pt x="12085" y="7"/>
                  <a:pt x="12147" y="10"/>
                </a:cubicBezTo>
                <a:lnTo>
                  <a:pt x="12151" y="10"/>
                </a:lnTo>
                <a:lnTo>
                  <a:pt x="12154" y="10"/>
                </a:lnTo>
                <a:lnTo>
                  <a:pt x="12159" y="10"/>
                </a:lnTo>
                <a:lnTo>
                  <a:pt x="12163" y="10"/>
                </a:lnTo>
                <a:lnTo>
                  <a:pt x="12168" y="10"/>
                </a:lnTo>
                <a:lnTo>
                  <a:pt x="12173" y="10"/>
                </a:lnTo>
                <a:lnTo>
                  <a:pt x="12177" y="10"/>
                </a:lnTo>
                <a:lnTo>
                  <a:pt x="12182" y="10"/>
                </a:lnTo>
                <a:cubicBezTo>
                  <a:pt x="12278" y="9"/>
                  <a:pt x="12357" y="131"/>
                  <a:pt x="12356" y="178"/>
                </a:cubicBezTo>
                <a:lnTo>
                  <a:pt x="12357" y="178"/>
                </a:lnTo>
                <a:cubicBezTo>
                  <a:pt x="12358" y="93"/>
                  <a:pt x="12473" y="7"/>
                  <a:pt x="12534" y="10"/>
                </a:cubicBezTo>
                <a:lnTo>
                  <a:pt x="12538" y="10"/>
                </a:lnTo>
                <a:lnTo>
                  <a:pt x="12542" y="10"/>
                </a:lnTo>
                <a:lnTo>
                  <a:pt x="12546" y="10"/>
                </a:lnTo>
                <a:lnTo>
                  <a:pt x="12550" y="10"/>
                </a:lnTo>
                <a:lnTo>
                  <a:pt x="12555" y="10"/>
                </a:lnTo>
                <a:lnTo>
                  <a:pt x="12560" y="10"/>
                </a:lnTo>
                <a:lnTo>
                  <a:pt x="12565" y="10"/>
                </a:lnTo>
                <a:lnTo>
                  <a:pt x="12569" y="10"/>
                </a:lnTo>
                <a:cubicBezTo>
                  <a:pt x="12666" y="9"/>
                  <a:pt x="12745" y="131"/>
                  <a:pt x="12743" y="178"/>
                </a:cubicBezTo>
                <a:lnTo>
                  <a:pt x="12744" y="178"/>
                </a:lnTo>
                <a:cubicBezTo>
                  <a:pt x="12745" y="93"/>
                  <a:pt x="12860" y="7"/>
                  <a:pt x="12922" y="10"/>
                </a:cubicBezTo>
                <a:lnTo>
                  <a:pt x="12925" y="10"/>
                </a:lnTo>
                <a:lnTo>
                  <a:pt x="12929" y="10"/>
                </a:lnTo>
                <a:lnTo>
                  <a:pt x="12933" y="10"/>
                </a:lnTo>
                <a:lnTo>
                  <a:pt x="12938" y="10"/>
                </a:lnTo>
                <a:lnTo>
                  <a:pt x="12942" y="10"/>
                </a:lnTo>
                <a:lnTo>
                  <a:pt x="12947" y="10"/>
                </a:lnTo>
                <a:lnTo>
                  <a:pt x="12952" y="10"/>
                </a:lnTo>
                <a:lnTo>
                  <a:pt x="12957" y="10"/>
                </a:lnTo>
                <a:cubicBezTo>
                  <a:pt x="13053" y="9"/>
                  <a:pt x="13132" y="131"/>
                  <a:pt x="13131" y="178"/>
                </a:cubicBezTo>
                <a:lnTo>
                  <a:pt x="13132" y="178"/>
                </a:lnTo>
                <a:cubicBezTo>
                  <a:pt x="13132" y="93"/>
                  <a:pt x="13247" y="7"/>
                  <a:pt x="13309" y="10"/>
                </a:cubicBezTo>
                <a:lnTo>
                  <a:pt x="13312" y="10"/>
                </a:lnTo>
                <a:lnTo>
                  <a:pt x="13316" y="10"/>
                </a:lnTo>
                <a:lnTo>
                  <a:pt x="13320" y="10"/>
                </a:lnTo>
                <a:lnTo>
                  <a:pt x="13325" y="10"/>
                </a:lnTo>
                <a:lnTo>
                  <a:pt x="13330" y="10"/>
                </a:lnTo>
                <a:lnTo>
                  <a:pt x="13334" y="10"/>
                </a:lnTo>
                <a:lnTo>
                  <a:pt x="13339" y="10"/>
                </a:lnTo>
                <a:lnTo>
                  <a:pt x="13344" y="10"/>
                </a:lnTo>
                <a:cubicBezTo>
                  <a:pt x="13440" y="9"/>
                  <a:pt x="13519" y="131"/>
                  <a:pt x="13518" y="178"/>
                </a:cubicBezTo>
                <a:lnTo>
                  <a:pt x="13519" y="178"/>
                </a:lnTo>
                <a:cubicBezTo>
                  <a:pt x="13520" y="93"/>
                  <a:pt x="13634" y="7"/>
                  <a:pt x="13696" y="10"/>
                </a:cubicBezTo>
                <a:lnTo>
                  <a:pt x="13700" y="10"/>
                </a:lnTo>
                <a:lnTo>
                  <a:pt x="13703" y="10"/>
                </a:lnTo>
                <a:lnTo>
                  <a:pt x="13708" y="10"/>
                </a:lnTo>
                <a:lnTo>
                  <a:pt x="13712" y="10"/>
                </a:lnTo>
                <a:lnTo>
                  <a:pt x="13717" y="10"/>
                </a:lnTo>
                <a:lnTo>
                  <a:pt x="13722" y="10"/>
                </a:lnTo>
                <a:lnTo>
                  <a:pt x="13726" y="10"/>
                </a:lnTo>
                <a:lnTo>
                  <a:pt x="13731" y="10"/>
                </a:lnTo>
                <a:cubicBezTo>
                  <a:pt x="13827" y="9"/>
                  <a:pt x="13906" y="131"/>
                  <a:pt x="13905" y="178"/>
                </a:cubicBezTo>
                <a:lnTo>
                  <a:pt x="13906" y="178"/>
                </a:lnTo>
                <a:cubicBezTo>
                  <a:pt x="13907" y="93"/>
                  <a:pt x="14022" y="7"/>
                  <a:pt x="14083" y="10"/>
                </a:cubicBezTo>
                <a:lnTo>
                  <a:pt x="14087" y="10"/>
                </a:lnTo>
                <a:lnTo>
                  <a:pt x="14091" y="10"/>
                </a:lnTo>
                <a:lnTo>
                  <a:pt x="14095" y="10"/>
                </a:lnTo>
                <a:lnTo>
                  <a:pt x="14099" y="10"/>
                </a:lnTo>
                <a:lnTo>
                  <a:pt x="14104" y="10"/>
                </a:lnTo>
                <a:lnTo>
                  <a:pt x="14109" y="10"/>
                </a:lnTo>
                <a:lnTo>
                  <a:pt x="14114" y="10"/>
                </a:lnTo>
                <a:lnTo>
                  <a:pt x="14118" y="10"/>
                </a:lnTo>
                <a:cubicBezTo>
                  <a:pt x="14215" y="9"/>
                  <a:pt x="14294" y="131"/>
                  <a:pt x="14292" y="178"/>
                </a:cubicBezTo>
                <a:lnTo>
                  <a:pt x="14293" y="178"/>
                </a:lnTo>
                <a:cubicBezTo>
                  <a:pt x="14294" y="93"/>
                  <a:pt x="14409" y="7"/>
                  <a:pt x="14471" y="10"/>
                </a:cubicBezTo>
                <a:lnTo>
                  <a:pt x="14474" y="10"/>
                </a:lnTo>
                <a:lnTo>
                  <a:pt x="14478" y="10"/>
                </a:lnTo>
                <a:lnTo>
                  <a:pt x="14482" y="10"/>
                </a:lnTo>
                <a:lnTo>
                  <a:pt x="14487" y="10"/>
                </a:lnTo>
                <a:lnTo>
                  <a:pt x="14491" y="10"/>
                </a:lnTo>
                <a:lnTo>
                  <a:pt x="14496" y="10"/>
                </a:lnTo>
                <a:lnTo>
                  <a:pt x="14501" y="10"/>
                </a:lnTo>
                <a:lnTo>
                  <a:pt x="14506" y="10"/>
                </a:lnTo>
                <a:cubicBezTo>
                  <a:pt x="14602" y="9"/>
                  <a:pt x="14681" y="131"/>
                  <a:pt x="14680" y="178"/>
                </a:cubicBezTo>
                <a:lnTo>
                  <a:pt x="14681" y="178"/>
                </a:lnTo>
                <a:cubicBezTo>
                  <a:pt x="14681" y="93"/>
                  <a:pt x="14796" y="7"/>
                  <a:pt x="14858" y="10"/>
                </a:cubicBezTo>
                <a:lnTo>
                  <a:pt x="14861" y="10"/>
                </a:lnTo>
                <a:lnTo>
                  <a:pt x="14865" y="10"/>
                </a:lnTo>
                <a:lnTo>
                  <a:pt x="14869" y="10"/>
                </a:lnTo>
                <a:lnTo>
                  <a:pt x="14874" y="10"/>
                </a:lnTo>
                <a:lnTo>
                  <a:pt x="14879" y="10"/>
                </a:lnTo>
                <a:lnTo>
                  <a:pt x="14883" y="10"/>
                </a:lnTo>
                <a:lnTo>
                  <a:pt x="14888" y="10"/>
                </a:lnTo>
                <a:lnTo>
                  <a:pt x="14893" y="10"/>
                </a:lnTo>
                <a:cubicBezTo>
                  <a:pt x="14989" y="9"/>
                  <a:pt x="15068" y="131"/>
                  <a:pt x="15067" y="178"/>
                </a:cubicBezTo>
                <a:lnTo>
                  <a:pt x="15068" y="178"/>
                </a:lnTo>
                <a:cubicBezTo>
                  <a:pt x="15069" y="93"/>
                  <a:pt x="15183" y="7"/>
                  <a:pt x="15245" y="10"/>
                </a:cubicBezTo>
                <a:lnTo>
                  <a:pt x="15249" y="10"/>
                </a:lnTo>
                <a:lnTo>
                  <a:pt x="15252" y="10"/>
                </a:lnTo>
                <a:lnTo>
                  <a:pt x="15257" y="10"/>
                </a:lnTo>
                <a:lnTo>
                  <a:pt x="15261" y="10"/>
                </a:lnTo>
                <a:lnTo>
                  <a:pt x="15266" y="10"/>
                </a:lnTo>
                <a:lnTo>
                  <a:pt x="15271" y="10"/>
                </a:lnTo>
                <a:lnTo>
                  <a:pt x="15275" y="10"/>
                </a:lnTo>
                <a:lnTo>
                  <a:pt x="15280" y="10"/>
                </a:lnTo>
                <a:cubicBezTo>
                  <a:pt x="15376" y="9"/>
                  <a:pt x="15455" y="131"/>
                  <a:pt x="15454" y="178"/>
                </a:cubicBezTo>
                <a:lnTo>
                  <a:pt x="15455" y="178"/>
                </a:lnTo>
                <a:cubicBezTo>
                  <a:pt x="15456" y="93"/>
                  <a:pt x="15571" y="7"/>
                  <a:pt x="15632" y="10"/>
                </a:cubicBezTo>
                <a:lnTo>
                  <a:pt x="15636" y="10"/>
                </a:lnTo>
                <a:lnTo>
                  <a:pt x="15640" y="10"/>
                </a:lnTo>
                <a:lnTo>
                  <a:pt x="15644" y="10"/>
                </a:lnTo>
                <a:lnTo>
                  <a:pt x="15648" y="10"/>
                </a:lnTo>
                <a:lnTo>
                  <a:pt x="15653" y="10"/>
                </a:lnTo>
                <a:lnTo>
                  <a:pt x="15658" y="10"/>
                </a:lnTo>
                <a:lnTo>
                  <a:pt x="15663" y="10"/>
                </a:lnTo>
                <a:lnTo>
                  <a:pt x="15667" y="10"/>
                </a:lnTo>
                <a:cubicBezTo>
                  <a:pt x="15764" y="9"/>
                  <a:pt x="15843" y="131"/>
                  <a:pt x="15841" y="178"/>
                </a:cubicBezTo>
                <a:lnTo>
                  <a:pt x="15842" y="178"/>
                </a:lnTo>
                <a:cubicBezTo>
                  <a:pt x="15843" y="93"/>
                  <a:pt x="15958" y="7"/>
                  <a:pt x="16020" y="10"/>
                </a:cubicBezTo>
                <a:lnTo>
                  <a:pt x="16023" y="10"/>
                </a:lnTo>
                <a:lnTo>
                  <a:pt x="16027" y="10"/>
                </a:lnTo>
                <a:lnTo>
                  <a:pt x="16031" y="10"/>
                </a:lnTo>
                <a:lnTo>
                  <a:pt x="16036" y="10"/>
                </a:lnTo>
                <a:lnTo>
                  <a:pt x="16040" y="10"/>
                </a:lnTo>
                <a:lnTo>
                  <a:pt x="16045" y="10"/>
                </a:lnTo>
                <a:lnTo>
                  <a:pt x="16050" y="10"/>
                </a:lnTo>
                <a:lnTo>
                  <a:pt x="16055" y="10"/>
                </a:lnTo>
                <a:cubicBezTo>
                  <a:pt x="16151" y="9"/>
                  <a:pt x="16230" y="131"/>
                  <a:pt x="16229" y="178"/>
                </a:cubicBezTo>
                <a:lnTo>
                  <a:pt x="16230" y="178"/>
                </a:lnTo>
                <a:cubicBezTo>
                  <a:pt x="16230" y="93"/>
                  <a:pt x="16345" y="7"/>
                  <a:pt x="16407" y="10"/>
                </a:cubicBezTo>
                <a:lnTo>
                  <a:pt x="16410" y="10"/>
                </a:lnTo>
                <a:lnTo>
                  <a:pt x="16414" y="10"/>
                </a:lnTo>
                <a:lnTo>
                  <a:pt x="16418" y="10"/>
                </a:lnTo>
                <a:lnTo>
                  <a:pt x="16423" y="10"/>
                </a:lnTo>
                <a:lnTo>
                  <a:pt x="16428" y="10"/>
                </a:lnTo>
                <a:lnTo>
                  <a:pt x="16432" y="10"/>
                </a:lnTo>
                <a:lnTo>
                  <a:pt x="16437" y="10"/>
                </a:lnTo>
                <a:lnTo>
                  <a:pt x="16442" y="10"/>
                </a:lnTo>
                <a:cubicBezTo>
                  <a:pt x="16538" y="9"/>
                  <a:pt x="16617" y="131"/>
                  <a:pt x="16616" y="178"/>
                </a:cubicBezTo>
                <a:lnTo>
                  <a:pt x="16617" y="178"/>
                </a:lnTo>
                <a:cubicBezTo>
                  <a:pt x="16618" y="93"/>
                  <a:pt x="16732" y="7"/>
                  <a:pt x="16794" y="10"/>
                </a:cubicBezTo>
                <a:lnTo>
                  <a:pt x="16798" y="10"/>
                </a:lnTo>
                <a:lnTo>
                  <a:pt x="16801" y="10"/>
                </a:lnTo>
                <a:lnTo>
                  <a:pt x="16806" y="10"/>
                </a:lnTo>
                <a:lnTo>
                  <a:pt x="16810" y="10"/>
                </a:lnTo>
                <a:lnTo>
                  <a:pt x="16815" y="10"/>
                </a:lnTo>
                <a:lnTo>
                  <a:pt x="16820" y="10"/>
                </a:lnTo>
                <a:lnTo>
                  <a:pt x="16824" y="10"/>
                </a:lnTo>
                <a:lnTo>
                  <a:pt x="16829" y="10"/>
                </a:lnTo>
                <a:cubicBezTo>
                  <a:pt x="16925" y="9"/>
                  <a:pt x="17004" y="131"/>
                  <a:pt x="17003" y="178"/>
                </a:cubicBezTo>
                <a:lnTo>
                  <a:pt x="17004" y="178"/>
                </a:lnTo>
                <a:cubicBezTo>
                  <a:pt x="17005" y="93"/>
                  <a:pt x="17120" y="7"/>
                  <a:pt x="17181" y="10"/>
                </a:cubicBezTo>
                <a:lnTo>
                  <a:pt x="17185" y="10"/>
                </a:lnTo>
                <a:lnTo>
                  <a:pt x="17189" y="10"/>
                </a:lnTo>
                <a:lnTo>
                  <a:pt x="17193" y="10"/>
                </a:lnTo>
                <a:lnTo>
                  <a:pt x="17197" y="10"/>
                </a:lnTo>
                <a:lnTo>
                  <a:pt x="17202" y="10"/>
                </a:lnTo>
                <a:lnTo>
                  <a:pt x="17207" y="10"/>
                </a:lnTo>
                <a:lnTo>
                  <a:pt x="17212" y="10"/>
                </a:lnTo>
                <a:lnTo>
                  <a:pt x="17216" y="10"/>
                </a:lnTo>
                <a:cubicBezTo>
                  <a:pt x="17313" y="9"/>
                  <a:pt x="17392" y="131"/>
                  <a:pt x="17390" y="178"/>
                </a:cubicBezTo>
                <a:lnTo>
                  <a:pt x="17391" y="178"/>
                </a:lnTo>
                <a:cubicBezTo>
                  <a:pt x="17392" y="93"/>
                  <a:pt x="17507" y="7"/>
                  <a:pt x="17569" y="10"/>
                </a:cubicBezTo>
                <a:lnTo>
                  <a:pt x="17572" y="10"/>
                </a:lnTo>
                <a:lnTo>
                  <a:pt x="17576" y="10"/>
                </a:lnTo>
                <a:lnTo>
                  <a:pt x="17580" y="10"/>
                </a:lnTo>
                <a:lnTo>
                  <a:pt x="17585" y="10"/>
                </a:lnTo>
                <a:lnTo>
                  <a:pt x="17589" y="10"/>
                </a:lnTo>
                <a:lnTo>
                  <a:pt x="17594" y="10"/>
                </a:lnTo>
                <a:lnTo>
                  <a:pt x="17599" y="10"/>
                </a:lnTo>
                <a:lnTo>
                  <a:pt x="17604" y="10"/>
                </a:lnTo>
                <a:cubicBezTo>
                  <a:pt x="17700" y="9"/>
                  <a:pt x="17779" y="131"/>
                  <a:pt x="17778" y="178"/>
                </a:cubicBezTo>
                <a:lnTo>
                  <a:pt x="17779" y="178"/>
                </a:lnTo>
                <a:cubicBezTo>
                  <a:pt x="17779" y="93"/>
                  <a:pt x="17894" y="7"/>
                  <a:pt x="17956" y="10"/>
                </a:cubicBezTo>
                <a:lnTo>
                  <a:pt x="17959" y="10"/>
                </a:lnTo>
                <a:lnTo>
                  <a:pt x="17963" y="10"/>
                </a:lnTo>
                <a:lnTo>
                  <a:pt x="17967" y="10"/>
                </a:lnTo>
                <a:lnTo>
                  <a:pt x="17972" y="10"/>
                </a:lnTo>
                <a:lnTo>
                  <a:pt x="17977" y="10"/>
                </a:lnTo>
                <a:lnTo>
                  <a:pt x="17981" y="10"/>
                </a:lnTo>
                <a:lnTo>
                  <a:pt x="17986" y="10"/>
                </a:lnTo>
                <a:lnTo>
                  <a:pt x="17991" y="10"/>
                </a:lnTo>
                <a:cubicBezTo>
                  <a:pt x="18087" y="9"/>
                  <a:pt x="18166" y="131"/>
                  <a:pt x="18165" y="178"/>
                </a:cubicBezTo>
                <a:lnTo>
                  <a:pt x="18166" y="178"/>
                </a:lnTo>
                <a:cubicBezTo>
                  <a:pt x="18167" y="93"/>
                  <a:pt x="18281" y="7"/>
                  <a:pt x="18343" y="10"/>
                </a:cubicBezTo>
                <a:lnTo>
                  <a:pt x="18347" y="10"/>
                </a:lnTo>
                <a:lnTo>
                  <a:pt x="18350" y="10"/>
                </a:lnTo>
                <a:lnTo>
                  <a:pt x="18355" y="10"/>
                </a:lnTo>
                <a:lnTo>
                  <a:pt x="18359" y="10"/>
                </a:lnTo>
                <a:lnTo>
                  <a:pt x="18364" y="10"/>
                </a:lnTo>
                <a:lnTo>
                  <a:pt x="18369" y="10"/>
                </a:lnTo>
                <a:lnTo>
                  <a:pt x="18373" y="10"/>
                </a:lnTo>
                <a:lnTo>
                  <a:pt x="18378" y="10"/>
                </a:lnTo>
                <a:cubicBezTo>
                  <a:pt x="18474" y="9"/>
                  <a:pt x="18553" y="131"/>
                  <a:pt x="18552" y="178"/>
                </a:cubicBezTo>
                <a:lnTo>
                  <a:pt x="18553" y="178"/>
                </a:lnTo>
                <a:cubicBezTo>
                  <a:pt x="18554" y="93"/>
                  <a:pt x="18669" y="7"/>
                  <a:pt x="18730" y="10"/>
                </a:cubicBezTo>
                <a:lnTo>
                  <a:pt x="18734" y="10"/>
                </a:lnTo>
                <a:lnTo>
                  <a:pt x="18738" y="10"/>
                </a:lnTo>
                <a:lnTo>
                  <a:pt x="18742" y="10"/>
                </a:lnTo>
                <a:lnTo>
                  <a:pt x="18746" y="10"/>
                </a:lnTo>
                <a:lnTo>
                  <a:pt x="18750" y="10"/>
                </a:lnTo>
                <a:lnTo>
                  <a:pt x="18754" y="10"/>
                </a:lnTo>
                <a:lnTo>
                  <a:pt x="18758" y="10"/>
                </a:lnTo>
                <a:cubicBezTo>
                  <a:pt x="18840" y="8"/>
                  <a:pt x="18919" y="95"/>
                  <a:pt x="18929" y="138"/>
                </a:cubicBezTo>
                <a:cubicBezTo>
                  <a:pt x="18944" y="58"/>
                  <a:pt x="19050" y="-2"/>
                  <a:pt x="19105" y="0"/>
                </a:cubicBezTo>
                <a:lnTo>
                  <a:pt x="19115" y="0"/>
                </a:lnTo>
                <a:lnTo>
                  <a:pt x="19120" y="0"/>
                </a:lnTo>
                <a:lnTo>
                  <a:pt x="19121" y="0"/>
                </a:lnTo>
                <a:lnTo>
                  <a:pt x="19123" y="0"/>
                </a:lnTo>
                <a:lnTo>
                  <a:pt x="19124" y="0"/>
                </a:lnTo>
                <a:lnTo>
                  <a:pt x="19125" y="0"/>
                </a:lnTo>
                <a:cubicBezTo>
                  <a:pt x="19155" y="0"/>
                  <a:pt x="19196" y="16"/>
                  <a:pt x="19204" y="22"/>
                </a:cubicBezTo>
                <a:lnTo>
                  <a:pt x="19204" y="785"/>
                </a:lnTo>
                <a:lnTo>
                  <a:pt x="0" y="785"/>
                </a:lnTo>
                <a:lnTo>
                  <a:pt x="0" y="93"/>
                </a:lnTo>
                <a:close/>
              </a:path>
            </a:pathLst>
          </a:custGeom>
          <a:solidFill>
            <a:schemeClr val="accent2"/>
          </a:soli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89" name="图片 88" descr="资源 8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flipH="1">
            <a:off x="11663746" y="6167425"/>
            <a:ext cx="417219" cy="278460"/>
          </a:xfrm>
          <a:prstGeom prst="rect">
            <a:avLst/>
          </a:prstGeom>
        </p:spPr>
      </p:pic>
      <p:pic>
        <p:nvPicPr>
          <p:cNvPr id="90" name="图片 89" descr="资源 7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flipH="1">
            <a:off x="11601750" y="5788660"/>
            <a:ext cx="507700" cy="444637"/>
          </a:xfrm>
          <a:prstGeom prst="rect">
            <a:avLst/>
          </a:prstGeom>
        </p:spPr>
      </p:pic>
      <p:sp>
        <p:nvSpPr>
          <p:cNvPr id="91" name="椭圆 90"/>
          <p:cNvSpPr/>
          <p:nvPr userDrawn="1">
            <p:custDataLst>
              <p:tags r:id="rId22"/>
            </p:custDataLst>
          </p:nvPr>
        </p:nvSpPr>
        <p:spPr>
          <a:xfrm flipH="1">
            <a:off x="11745514" y="5912919"/>
            <a:ext cx="219836" cy="1964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5" name="图片 84" descr="资源 8"/>
          <p:cNvPicPr>
            <a:picLocks noChangeAspect="1"/>
          </p:cNvPicPr>
          <p:nvPr userDrawn="1">
            <p:custDataLst>
              <p:tags r:id="rId23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1007796" y="6003108"/>
            <a:ext cx="642799" cy="480242"/>
          </a:xfrm>
          <a:prstGeom prst="rect">
            <a:avLst/>
          </a:prstGeom>
        </p:spPr>
      </p:pic>
      <p:pic>
        <p:nvPicPr>
          <p:cNvPr id="83" name="图片 82" descr="资源 7"/>
          <p:cNvPicPr>
            <a:picLocks noChangeAspect="1"/>
          </p:cNvPicPr>
          <p:nvPr userDrawn="1"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10963910" y="5349875"/>
            <a:ext cx="782201" cy="766838"/>
          </a:xfrm>
          <a:prstGeom prst="rect">
            <a:avLst/>
          </a:prstGeom>
        </p:spPr>
      </p:pic>
      <p:sp>
        <p:nvSpPr>
          <p:cNvPr id="86" name="椭圆 85"/>
          <p:cNvSpPr/>
          <p:nvPr userDrawn="1">
            <p:custDataLst>
              <p:tags r:id="rId28"/>
            </p:custDataLst>
          </p:nvPr>
        </p:nvSpPr>
        <p:spPr>
          <a:xfrm>
            <a:off x="11185921" y="5564177"/>
            <a:ext cx="338696" cy="3387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 descr="资源 27-8"/>
          <p:cNvPicPr>
            <a:picLocks noChangeAspect="1"/>
          </p:cNvPicPr>
          <p:nvPr userDrawn="1">
            <p:custDataLst>
              <p:tags r:id="rId29"/>
            </p:custDataLst>
          </p:nvPr>
        </p:nvPicPr>
        <p:blipFill>
          <a:blip r:embed="rId30"/>
          <a:srcRect b="-4781"/>
          <a:stretch>
            <a:fillRect/>
          </a:stretch>
        </p:blipFill>
        <p:spPr>
          <a:xfrm rot="660000" flipH="1">
            <a:off x="592455" y="2330450"/>
            <a:ext cx="1610360" cy="3312160"/>
          </a:xfrm>
          <a:prstGeom prst="rect">
            <a:avLst/>
          </a:prstGeom>
        </p:spPr>
      </p:pic>
      <p:pic>
        <p:nvPicPr>
          <p:cNvPr id="27" name="图片 26" descr="资源 10-8"/>
          <p:cNvPicPr>
            <a:picLocks noChangeAspect="1"/>
          </p:cNvPicPr>
          <p:nvPr userDrawn="1">
            <p:custDataLst>
              <p:tags r:id="rId31"/>
            </p:custDataLst>
          </p:nvPr>
        </p:nvPicPr>
        <p:blipFill>
          <a:blip r:embed="rId32">
            <a:lum bright="6000" contrast="-6000"/>
          </a:blip>
          <a:stretch>
            <a:fillRect/>
          </a:stretch>
        </p:blipFill>
        <p:spPr>
          <a:xfrm flipH="1">
            <a:off x="1705610" y="3155315"/>
            <a:ext cx="2332990" cy="341757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3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3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4" name="图片 3" descr="资源 28"/>
          <p:cNvPicPr>
            <a:picLocks noChangeAspect="1"/>
          </p:cNvPicPr>
          <p:nvPr userDrawn="1"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l="36764"/>
          <a:stretch>
            <a:fillRect/>
          </a:stretch>
        </p:blipFill>
        <p:spPr>
          <a:xfrm>
            <a:off x="0" y="4214495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6" name="图片 5" descr="资源 28"/>
          <p:cNvPicPr>
            <a:picLocks noChangeAspect="1"/>
          </p:cNvPicPr>
          <p:nvPr userDrawn="1">
            <p:custDataLst>
              <p:tags r:id="rId39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492740" y="349250"/>
            <a:ext cx="1616710" cy="7086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953" y="1270"/>
            <a:ext cx="12183110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 descr="资源 12-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flipH="1">
            <a:off x="201295" y="1967230"/>
            <a:ext cx="11560175" cy="4195445"/>
          </a:xfrm>
          <a:prstGeom prst="rect">
            <a:avLst/>
          </a:prstGeom>
        </p:spPr>
      </p:pic>
      <p:pic>
        <p:nvPicPr>
          <p:cNvPr id="38" name="图片 37" descr="资源 3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3666" r="12459" b="37006"/>
          <a:stretch>
            <a:fillRect/>
          </a:stretch>
        </p:blipFill>
        <p:spPr>
          <a:xfrm>
            <a:off x="-600" y="4114800"/>
            <a:ext cx="12193200" cy="274989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322">
                <a:moveTo>
                  <a:pt x="0" y="0"/>
                </a:moveTo>
                <a:lnTo>
                  <a:pt x="19164" y="0"/>
                </a:lnTo>
                <a:lnTo>
                  <a:pt x="19164" y="4322"/>
                </a:lnTo>
                <a:lnTo>
                  <a:pt x="0" y="432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3" name="任意多边形 22"/>
          <p:cNvSpPr/>
          <p:nvPr userDrawn="1">
            <p:custDataLst>
              <p:tags r:id="rId8"/>
            </p:custDataLst>
          </p:nvPr>
        </p:nvSpPr>
        <p:spPr>
          <a:xfrm>
            <a:off x="-3175" y="6363859"/>
            <a:ext cx="12194516" cy="498474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9204" h="785">
                <a:moveTo>
                  <a:pt x="0" y="93"/>
                </a:moveTo>
                <a:cubicBezTo>
                  <a:pt x="35" y="43"/>
                  <a:pt x="107" y="8"/>
                  <a:pt x="146" y="10"/>
                </a:cubicBezTo>
                <a:lnTo>
                  <a:pt x="149" y="10"/>
                </a:lnTo>
                <a:lnTo>
                  <a:pt x="154" y="10"/>
                </a:lnTo>
                <a:lnTo>
                  <a:pt x="158" y="10"/>
                </a:lnTo>
                <a:lnTo>
                  <a:pt x="163" y="10"/>
                </a:lnTo>
                <a:lnTo>
                  <a:pt x="168" y="10"/>
                </a:lnTo>
                <a:lnTo>
                  <a:pt x="173" y="10"/>
                </a:lnTo>
                <a:lnTo>
                  <a:pt x="177" y="10"/>
                </a:lnTo>
                <a:cubicBezTo>
                  <a:pt x="274" y="9"/>
                  <a:pt x="352" y="131"/>
                  <a:pt x="351" y="178"/>
                </a:cubicBezTo>
                <a:lnTo>
                  <a:pt x="352" y="178"/>
                </a:lnTo>
                <a:cubicBezTo>
                  <a:pt x="353" y="93"/>
                  <a:pt x="468" y="7"/>
                  <a:pt x="530" y="10"/>
                </a:cubicBezTo>
                <a:lnTo>
                  <a:pt x="533" y="10"/>
                </a:lnTo>
                <a:lnTo>
                  <a:pt x="537" y="10"/>
                </a:lnTo>
                <a:lnTo>
                  <a:pt x="541" y="10"/>
                </a:lnTo>
                <a:lnTo>
                  <a:pt x="546" y="10"/>
                </a:lnTo>
                <a:lnTo>
                  <a:pt x="550" y="10"/>
                </a:lnTo>
                <a:lnTo>
                  <a:pt x="555" y="10"/>
                </a:lnTo>
                <a:lnTo>
                  <a:pt x="560" y="10"/>
                </a:lnTo>
                <a:lnTo>
                  <a:pt x="564" y="10"/>
                </a:lnTo>
                <a:cubicBezTo>
                  <a:pt x="661" y="9"/>
                  <a:pt x="740" y="131"/>
                  <a:pt x="739" y="178"/>
                </a:cubicBezTo>
                <a:lnTo>
                  <a:pt x="740" y="178"/>
                </a:lnTo>
                <a:cubicBezTo>
                  <a:pt x="740" y="93"/>
                  <a:pt x="855" y="7"/>
                  <a:pt x="917" y="10"/>
                </a:cubicBezTo>
                <a:lnTo>
                  <a:pt x="920" y="10"/>
                </a:lnTo>
                <a:lnTo>
                  <a:pt x="924" y="10"/>
                </a:lnTo>
                <a:lnTo>
                  <a:pt x="928" y="10"/>
                </a:lnTo>
                <a:lnTo>
                  <a:pt x="933" y="10"/>
                </a:lnTo>
                <a:lnTo>
                  <a:pt x="938" y="10"/>
                </a:lnTo>
                <a:lnTo>
                  <a:pt x="942" y="10"/>
                </a:lnTo>
                <a:lnTo>
                  <a:pt x="947" y="10"/>
                </a:lnTo>
                <a:lnTo>
                  <a:pt x="952" y="10"/>
                </a:lnTo>
                <a:cubicBezTo>
                  <a:pt x="1048" y="9"/>
                  <a:pt x="1127" y="131"/>
                  <a:pt x="1126" y="178"/>
                </a:cubicBezTo>
                <a:lnTo>
                  <a:pt x="1127" y="178"/>
                </a:lnTo>
                <a:cubicBezTo>
                  <a:pt x="1128" y="93"/>
                  <a:pt x="1242" y="7"/>
                  <a:pt x="1304" y="10"/>
                </a:cubicBezTo>
                <a:lnTo>
                  <a:pt x="1308" y="10"/>
                </a:lnTo>
                <a:lnTo>
                  <a:pt x="1311" y="10"/>
                </a:lnTo>
                <a:lnTo>
                  <a:pt x="1316" y="10"/>
                </a:lnTo>
                <a:lnTo>
                  <a:pt x="1320" y="10"/>
                </a:lnTo>
                <a:lnTo>
                  <a:pt x="1325" y="10"/>
                </a:lnTo>
                <a:lnTo>
                  <a:pt x="1330" y="10"/>
                </a:lnTo>
                <a:lnTo>
                  <a:pt x="1334" y="10"/>
                </a:lnTo>
                <a:lnTo>
                  <a:pt x="1339" y="10"/>
                </a:lnTo>
                <a:cubicBezTo>
                  <a:pt x="1435" y="9"/>
                  <a:pt x="1514" y="131"/>
                  <a:pt x="1513" y="178"/>
                </a:cubicBezTo>
                <a:lnTo>
                  <a:pt x="1514" y="178"/>
                </a:lnTo>
                <a:cubicBezTo>
                  <a:pt x="1515" y="93"/>
                  <a:pt x="1630" y="7"/>
                  <a:pt x="1691" y="10"/>
                </a:cubicBezTo>
                <a:lnTo>
                  <a:pt x="1695" y="10"/>
                </a:lnTo>
                <a:lnTo>
                  <a:pt x="1699" y="10"/>
                </a:lnTo>
                <a:lnTo>
                  <a:pt x="1703" y="10"/>
                </a:lnTo>
                <a:lnTo>
                  <a:pt x="1707" y="10"/>
                </a:lnTo>
                <a:lnTo>
                  <a:pt x="1712" y="10"/>
                </a:lnTo>
                <a:lnTo>
                  <a:pt x="1717" y="10"/>
                </a:lnTo>
                <a:lnTo>
                  <a:pt x="1722" y="10"/>
                </a:lnTo>
                <a:lnTo>
                  <a:pt x="1726" y="10"/>
                </a:lnTo>
                <a:cubicBezTo>
                  <a:pt x="1823" y="9"/>
                  <a:pt x="1901" y="131"/>
                  <a:pt x="1900" y="178"/>
                </a:cubicBezTo>
                <a:lnTo>
                  <a:pt x="1901" y="178"/>
                </a:lnTo>
                <a:cubicBezTo>
                  <a:pt x="1902" y="93"/>
                  <a:pt x="2017" y="7"/>
                  <a:pt x="2079" y="10"/>
                </a:cubicBezTo>
                <a:lnTo>
                  <a:pt x="2082" y="10"/>
                </a:lnTo>
                <a:lnTo>
                  <a:pt x="2086" y="10"/>
                </a:lnTo>
                <a:lnTo>
                  <a:pt x="2090" y="10"/>
                </a:lnTo>
                <a:lnTo>
                  <a:pt x="2095" y="10"/>
                </a:lnTo>
                <a:lnTo>
                  <a:pt x="2099" y="10"/>
                </a:lnTo>
                <a:lnTo>
                  <a:pt x="2104" y="10"/>
                </a:lnTo>
                <a:lnTo>
                  <a:pt x="2109" y="10"/>
                </a:lnTo>
                <a:lnTo>
                  <a:pt x="2114" y="10"/>
                </a:lnTo>
                <a:cubicBezTo>
                  <a:pt x="2210" y="9"/>
                  <a:pt x="2289" y="131"/>
                  <a:pt x="2288" y="178"/>
                </a:cubicBezTo>
                <a:lnTo>
                  <a:pt x="2289" y="178"/>
                </a:lnTo>
                <a:cubicBezTo>
                  <a:pt x="2289" y="93"/>
                  <a:pt x="2404" y="7"/>
                  <a:pt x="2466" y="10"/>
                </a:cubicBezTo>
                <a:lnTo>
                  <a:pt x="2469" y="10"/>
                </a:lnTo>
                <a:lnTo>
                  <a:pt x="2473" y="10"/>
                </a:lnTo>
                <a:lnTo>
                  <a:pt x="2477" y="10"/>
                </a:lnTo>
                <a:lnTo>
                  <a:pt x="2482" y="10"/>
                </a:lnTo>
                <a:lnTo>
                  <a:pt x="2487" y="10"/>
                </a:lnTo>
                <a:lnTo>
                  <a:pt x="2491" y="10"/>
                </a:lnTo>
                <a:lnTo>
                  <a:pt x="2496" y="10"/>
                </a:lnTo>
                <a:lnTo>
                  <a:pt x="2501" y="10"/>
                </a:lnTo>
                <a:cubicBezTo>
                  <a:pt x="2597" y="9"/>
                  <a:pt x="2676" y="131"/>
                  <a:pt x="2675" y="178"/>
                </a:cubicBezTo>
                <a:lnTo>
                  <a:pt x="2676" y="178"/>
                </a:lnTo>
                <a:cubicBezTo>
                  <a:pt x="2677" y="93"/>
                  <a:pt x="2791" y="7"/>
                  <a:pt x="2853" y="10"/>
                </a:cubicBezTo>
                <a:lnTo>
                  <a:pt x="2857" y="10"/>
                </a:lnTo>
                <a:lnTo>
                  <a:pt x="2860" y="10"/>
                </a:lnTo>
                <a:lnTo>
                  <a:pt x="2865" y="10"/>
                </a:lnTo>
                <a:lnTo>
                  <a:pt x="2869" y="10"/>
                </a:lnTo>
                <a:lnTo>
                  <a:pt x="2874" y="10"/>
                </a:lnTo>
                <a:lnTo>
                  <a:pt x="2879" y="10"/>
                </a:lnTo>
                <a:lnTo>
                  <a:pt x="2883" y="10"/>
                </a:lnTo>
                <a:lnTo>
                  <a:pt x="2888" y="10"/>
                </a:lnTo>
                <a:cubicBezTo>
                  <a:pt x="2984" y="9"/>
                  <a:pt x="3063" y="131"/>
                  <a:pt x="3062" y="178"/>
                </a:cubicBezTo>
                <a:lnTo>
                  <a:pt x="3063" y="178"/>
                </a:lnTo>
                <a:cubicBezTo>
                  <a:pt x="3064" y="93"/>
                  <a:pt x="3179" y="7"/>
                  <a:pt x="3240" y="10"/>
                </a:cubicBezTo>
                <a:lnTo>
                  <a:pt x="3244" y="10"/>
                </a:lnTo>
                <a:lnTo>
                  <a:pt x="3248" y="10"/>
                </a:lnTo>
                <a:lnTo>
                  <a:pt x="3252" y="10"/>
                </a:lnTo>
                <a:lnTo>
                  <a:pt x="3256" y="10"/>
                </a:lnTo>
                <a:lnTo>
                  <a:pt x="3261" y="10"/>
                </a:lnTo>
                <a:lnTo>
                  <a:pt x="3266" y="10"/>
                </a:lnTo>
                <a:lnTo>
                  <a:pt x="3271" y="10"/>
                </a:lnTo>
                <a:lnTo>
                  <a:pt x="3275" y="10"/>
                </a:lnTo>
                <a:cubicBezTo>
                  <a:pt x="3372" y="9"/>
                  <a:pt x="3451" y="131"/>
                  <a:pt x="3449" y="178"/>
                </a:cubicBezTo>
                <a:lnTo>
                  <a:pt x="3450" y="178"/>
                </a:lnTo>
                <a:cubicBezTo>
                  <a:pt x="3451" y="93"/>
                  <a:pt x="3566" y="7"/>
                  <a:pt x="3628" y="10"/>
                </a:cubicBezTo>
                <a:lnTo>
                  <a:pt x="3631" y="10"/>
                </a:lnTo>
                <a:lnTo>
                  <a:pt x="3635" y="10"/>
                </a:lnTo>
                <a:lnTo>
                  <a:pt x="3639" y="10"/>
                </a:lnTo>
                <a:lnTo>
                  <a:pt x="3644" y="10"/>
                </a:lnTo>
                <a:lnTo>
                  <a:pt x="3648" y="10"/>
                </a:lnTo>
                <a:lnTo>
                  <a:pt x="3653" y="10"/>
                </a:lnTo>
                <a:lnTo>
                  <a:pt x="3658" y="10"/>
                </a:lnTo>
                <a:lnTo>
                  <a:pt x="3663" y="10"/>
                </a:lnTo>
                <a:cubicBezTo>
                  <a:pt x="3759" y="9"/>
                  <a:pt x="3838" y="131"/>
                  <a:pt x="3837" y="178"/>
                </a:cubicBezTo>
                <a:lnTo>
                  <a:pt x="3838" y="178"/>
                </a:lnTo>
                <a:cubicBezTo>
                  <a:pt x="3838" y="93"/>
                  <a:pt x="3953" y="7"/>
                  <a:pt x="4015" y="10"/>
                </a:cubicBezTo>
                <a:lnTo>
                  <a:pt x="4018" y="10"/>
                </a:lnTo>
                <a:lnTo>
                  <a:pt x="4022" y="10"/>
                </a:lnTo>
                <a:lnTo>
                  <a:pt x="4026" y="10"/>
                </a:lnTo>
                <a:lnTo>
                  <a:pt x="4031" y="10"/>
                </a:lnTo>
                <a:lnTo>
                  <a:pt x="4036" y="10"/>
                </a:lnTo>
                <a:lnTo>
                  <a:pt x="4040" y="10"/>
                </a:lnTo>
                <a:lnTo>
                  <a:pt x="4045" y="10"/>
                </a:lnTo>
                <a:lnTo>
                  <a:pt x="4050" y="10"/>
                </a:lnTo>
                <a:cubicBezTo>
                  <a:pt x="4146" y="9"/>
                  <a:pt x="4225" y="131"/>
                  <a:pt x="4224" y="178"/>
                </a:cubicBezTo>
                <a:lnTo>
                  <a:pt x="4225" y="178"/>
                </a:lnTo>
                <a:cubicBezTo>
                  <a:pt x="4226" y="93"/>
                  <a:pt x="4340" y="7"/>
                  <a:pt x="4402" y="10"/>
                </a:cubicBezTo>
                <a:lnTo>
                  <a:pt x="4406" y="10"/>
                </a:lnTo>
                <a:lnTo>
                  <a:pt x="4409" y="10"/>
                </a:lnTo>
                <a:lnTo>
                  <a:pt x="4414" y="10"/>
                </a:lnTo>
                <a:lnTo>
                  <a:pt x="4418" y="10"/>
                </a:lnTo>
                <a:lnTo>
                  <a:pt x="4423" y="10"/>
                </a:lnTo>
                <a:lnTo>
                  <a:pt x="4428" y="10"/>
                </a:lnTo>
                <a:lnTo>
                  <a:pt x="4432" y="10"/>
                </a:lnTo>
                <a:lnTo>
                  <a:pt x="4437" y="10"/>
                </a:lnTo>
                <a:cubicBezTo>
                  <a:pt x="4533" y="9"/>
                  <a:pt x="4612" y="131"/>
                  <a:pt x="4611" y="178"/>
                </a:cubicBezTo>
                <a:lnTo>
                  <a:pt x="4612" y="178"/>
                </a:lnTo>
                <a:cubicBezTo>
                  <a:pt x="4613" y="93"/>
                  <a:pt x="4728" y="7"/>
                  <a:pt x="4789" y="10"/>
                </a:cubicBezTo>
                <a:lnTo>
                  <a:pt x="4793" y="10"/>
                </a:lnTo>
                <a:lnTo>
                  <a:pt x="4797" y="10"/>
                </a:lnTo>
                <a:lnTo>
                  <a:pt x="4801" y="10"/>
                </a:lnTo>
                <a:lnTo>
                  <a:pt x="4805" y="10"/>
                </a:lnTo>
                <a:lnTo>
                  <a:pt x="4810" y="10"/>
                </a:lnTo>
                <a:lnTo>
                  <a:pt x="4815" y="10"/>
                </a:lnTo>
                <a:lnTo>
                  <a:pt x="4820" y="10"/>
                </a:lnTo>
                <a:lnTo>
                  <a:pt x="4824" y="10"/>
                </a:lnTo>
                <a:cubicBezTo>
                  <a:pt x="4921" y="9"/>
                  <a:pt x="5000" y="131"/>
                  <a:pt x="4998" y="178"/>
                </a:cubicBezTo>
                <a:lnTo>
                  <a:pt x="4999" y="178"/>
                </a:lnTo>
                <a:cubicBezTo>
                  <a:pt x="5000" y="93"/>
                  <a:pt x="5115" y="7"/>
                  <a:pt x="5177" y="10"/>
                </a:cubicBezTo>
                <a:lnTo>
                  <a:pt x="5180" y="10"/>
                </a:lnTo>
                <a:lnTo>
                  <a:pt x="5184" y="10"/>
                </a:lnTo>
                <a:lnTo>
                  <a:pt x="5188" y="10"/>
                </a:lnTo>
                <a:lnTo>
                  <a:pt x="5193" y="10"/>
                </a:lnTo>
                <a:lnTo>
                  <a:pt x="5197" y="10"/>
                </a:lnTo>
                <a:lnTo>
                  <a:pt x="5202" y="10"/>
                </a:lnTo>
                <a:lnTo>
                  <a:pt x="5207" y="10"/>
                </a:lnTo>
                <a:lnTo>
                  <a:pt x="5212" y="10"/>
                </a:lnTo>
                <a:cubicBezTo>
                  <a:pt x="5308" y="9"/>
                  <a:pt x="5387" y="131"/>
                  <a:pt x="5386" y="178"/>
                </a:cubicBezTo>
                <a:lnTo>
                  <a:pt x="5387" y="178"/>
                </a:lnTo>
                <a:cubicBezTo>
                  <a:pt x="5387" y="93"/>
                  <a:pt x="5502" y="7"/>
                  <a:pt x="5564" y="10"/>
                </a:cubicBezTo>
                <a:lnTo>
                  <a:pt x="5567" y="10"/>
                </a:lnTo>
                <a:lnTo>
                  <a:pt x="5571" y="10"/>
                </a:lnTo>
                <a:lnTo>
                  <a:pt x="5575" y="10"/>
                </a:lnTo>
                <a:lnTo>
                  <a:pt x="5580" y="10"/>
                </a:lnTo>
                <a:lnTo>
                  <a:pt x="5585" y="10"/>
                </a:lnTo>
                <a:lnTo>
                  <a:pt x="5589" y="10"/>
                </a:lnTo>
                <a:lnTo>
                  <a:pt x="5594" y="10"/>
                </a:lnTo>
                <a:lnTo>
                  <a:pt x="5599" y="10"/>
                </a:lnTo>
                <a:cubicBezTo>
                  <a:pt x="5695" y="9"/>
                  <a:pt x="5774" y="131"/>
                  <a:pt x="5773" y="178"/>
                </a:cubicBezTo>
                <a:lnTo>
                  <a:pt x="5774" y="178"/>
                </a:lnTo>
                <a:cubicBezTo>
                  <a:pt x="5775" y="93"/>
                  <a:pt x="5889" y="7"/>
                  <a:pt x="5951" y="10"/>
                </a:cubicBezTo>
                <a:lnTo>
                  <a:pt x="5955" y="10"/>
                </a:lnTo>
                <a:lnTo>
                  <a:pt x="5958" y="10"/>
                </a:lnTo>
                <a:lnTo>
                  <a:pt x="5963" y="10"/>
                </a:lnTo>
                <a:lnTo>
                  <a:pt x="5967" y="10"/>
                </a:lnTo>
                <a:lnTo>
                  <a:pt x="5972" y="10"/>
                </a:lnTo>
                <a:lnTo>
                  <a:pt x="5977" y="10"/>
                </a:lnTo>
                <a:lnTo>
                  <a:pt x="5981" y="10"/>
                </a:lnTo>
                <a:lnTo>
                  <a:pt x="5986" y="10"/>
                </a:lnTo>
                <a:cubicBezTo>
                  <a:pt x="6082" y="9"/>
                  <a:pt x="6161" y="131"/>
                  <a:pt x="6160" y="178"/>
                </a:cubicBezTo>
                <a:lnTo>
                  <a:pt x="6161" y="178"/>
                </a:lnTo>
                <a:cubicBezTo>
                  <a:pt x="6162" y="93"/>
                  <a:pt x="6277" y="7"/>
                  <a:pt x="6338" y="10"/>
                </a:cubicBezTo>
                <a:lnTo>
                  <a:pt x="6342" y="10"/>
                </a:lnTo>
                <a:lnTo>
                  <a:pt x="6346" y="10"/>
                </a:lnTo>
                <a:lnTo>
                  <a:pt x="6350" y="10"/>
                </a:lnTo>
                <a:lnTo>
                  <a:pt x="6354" y="10"/>
                </a:lnTo>
                <a:lnTo>
                  <a:pt x="6359" y="10"/>
                </a:lnTo>
                <a:lnTo>
                  <a:pt x="6364" y="10"/>
                </a:lnTo>
                <a:lnTo>
                  <a:pt x="6369" y="10"/>
                </a:lnTo>
                <a:lnTo>
                  <a:pt x="6373" y="10"/>
                </a:lnTo>
                <a:cubicBezTo>
                  <a:pt x="6470" y="9"/>
                  <a:pt x="6549" y="131"/>
                  <a:pt x="6547" y="178"/>
                </a:cubicBezTo>
                <a:lnTo>
                  <a:pt x="6548" y="178"/>
                </a:lnTo>
                <a:cubicBezTo>
                  <a:pt x="6549" y="93"/>
                  <a:pt x="6664" y="7"/>
                  <a:pt x="6726" y="10"/>
                </a:cubicBezTo>
                <a:lnTo>
                  <a:pt x="6729" y="10"/>
                </a:lnTo>
                <a:lnTo>
                  <a:pt x="6733" y="10"/>
                </a:lnTo>
                <a:lnTo>
                  <a:pt x="6737" y="10"/>
                </a:lnTo>
                <a:lnTo>
                  <a:pt x="6742" y="10"/>
                </a:lnTo>
                <a:lnTo>
                  <a:pt x="6746" y="10"/>
                </a:lnTo>
                <a:lnTo>
                  <a:pt x="6751" y="10"/>
                </a:lnTo>
                <a:lnTo>
                  <a:pt x="6756" y="10"/>
                </a:lnTo>
                <a:lnTo>
                  <a:pt x="6761" y="10"/>
                </a:lnTo>
                <a:cubicBezTo>
                  <a:pt x="6857" y="9"/>
                  <a:pt x="6936" y="131"/>
                  <a:pt x="6935" y="178"/>
                </a:cubicBezTo>
                <a:lnTo>
                  <a:pt x="6936" y="178"/>
                </a:lnTo>
                <a:cubicBezTo>
                  <a:pt x="6936" y="93"/>
                  <a:pt x="7051" y="7"/>
                  <a:pt x="7113" y="10"/>
                </a:cubicBezTo>
                <a:lnTo>
                  <a:pt x="7116" y="10"/>
                </a:lnTo>
                <a:lnTo>
                  <a:pt x="7120" y="10"/>
                </a:lnTo>
                <a:lnTo>
                  <a:pt x="7124" y="10"/>
                </a:lnTo>
                <a:lnTo>
                  <a:pt x="7129" y="10"/>
                </a:lnTo>
                <a:lnTo>
                  <a:pt x="7134" y="10"/>
                </a:lnTo>
                <a:lnTo>
                  <a:pt x="7138" y="10"/>
                </a:lnTo>
                <a:lnTo>
                  <a:pt x="7143" y="10"/>
                </a:lnTo>
                <a:lnTo>
                  <a:pt x="7148" y="10"/>
                </a:lnTo>
                <a:cubicBezTo>
                  <a:pt x="7244" y="9"/>
                  <a:pt x="7323" y="131"/>
                  <a:pt x="7322" y="178"/>
                </a:cubicBezTo>
                <a:lnTo>
                  <a:pt x="7323" y="178"/>
                </a:lnTo>
                <a:cubicBezTo>
                  <a:pt x="7324" y="93"/>
                  <a:pt x="7438" y="7"/>
                  <a:pt x="7500" y="10"/>
                </a:cubicBezTo>
                <a:lnTo>
                  <a:pt x="7504" y="10"/>
                </a:lnTo>
                <a:lnTo>
                  <a:pt x="7507" y="10"/>
                </a:lnTo>
                <a:lnTo>
                  <a:pt x="7512" y="10"/>
                </a:lnTo>
                <a:lnTo>
                  <a:pt x="7516" y="10"/>
                </a:lnTo>
                <a:lnTo>
                  <a:pt x="7521" y="10"/>
                </a:lnTo>
                <a:lnTo>
                  <a:pt x="7526" y="10"/>
                </a:lnTo>
                <a:lnTo>
                  <a:pt x="7530" y="10"/>
                </a:lnTo>
                <a:lnTo>
                  <a:pt x="7535" y="10"/>
                </a:lnTo>
                <a:cubicBezTo>
                  <a:pt x="7631" y="9"/>
                  <a:pt x="7710" y="131"/>
                  <a:pt x="7709" y="178"/>
                </a:cubicBezTo>
                <a:lnTo>
                  <a:pt x="7710" y="178"/>
                </a:lnTo>
                <a:cubicBezTo>
                  <a:pt x="7711" y="93"/>
                  <a:pt x="7826" y="7"/>
                  <a:pt x="7887" y="10"/>
                </a:cubicBezTo>
                <a:lnTo>
                  <a:pt x="7891" y="10"/>
                </a:lnTo>
                <a:lnTo>
                  <a:pt x="7895" y="10"/>
                </a:lnTo>
                <a:lnTo>
                  <a:pt x="7899" y="10"/>
                </a:lnTo>
                <a:lnTo>
                  <a:pt x="7903" y="10"/>
                </a:lnTo>
                <a:lnTo>
                  <a:pt x="7908" y="10"/>
                </a:lnTo>
                <a:lnTo>
                  <a:pt x="7913" y="10"/>
                </a:lnTo>
                <a:lnTo>
                  <a:pt x="7918" y="10"/>
                </a:lnTo>
                <a:lnTo>
                  <a:pt x="7922" y="10"/>
                </a:lnTo>
                <a:cubicBezTo>
                  <a:pt x="8019" y="9"/>
                  <a:pt x="8098" y="131"/>
                  <a:pt x="8096" y="178"/>
                </a:cubicBezTo>
                <a:lnTo>
                  <a:pt x="8097" y="178"/>
                </a:lnTo>
                <a:cubicBezTo>
                  <a:pt x="8098" y="93"/>
                  <a:pt x="8213" y="7"/>
                  <a:pt x="8275" y="10"/>
                </a:cubicBezTo>
                <a:lnTo>
                  <a:pt x="8278" y="10"/>
                </a:lnTo>
                <a:lnTo>
                  <a:pt x="8282" y="10"/>
                </a:lnTo>
                <a:lnTo>
                  <a:pt x="8286" y="10"/>
                </a:lnTo>
                <a:lnTo>
                  <a:pt x="8291" y="10"/>
                </a:lnTo>
                <a:lnTo>
                  <a:pt x="8295" y="10"/>
                </a:lnTo>
                <a:lnTo>
                  <a:pt x="8300" y="10"/>
                </a:lnTo>
                <a:lnTo>
                  <a:pt x="8305" y="10"/>
                </a:lnTo>
                <a:lnTo>
                  <a:pt x="8310" y="10"/>
                </a:lnTo>
                <a:cubicBezTo>
                  <a:pt x="8406" y="9"/>
                  <a:pt x="8485" y="131"/>
                  <a:pt x="8484" y="178"/>
                </a:cubicBezTo>
                <a:lnTo>
                  <a:pt x="8485" y="178"/>
                </a:lnTo>
                <a:cubicBezTo>
                  <a:pt x="8485" y="93"/>
                  <a:pt x="8600" y="7"/>
                  <a:pt x="8662" y="10"/>
                </a:cubicBezTo>
                <a:lnTo>
                  <a:pt x="8665" y="10"/>
                </a:lnTo>
                <a:lnTo>
                  <a:pt x="8669" y="10"/>
                </a:lnTo>
                <a:lnTo>
                  <a:pt x="8673" y="10"/>
                </a:lnTo>
                <a:lnTo>
                  <a:pt x="8678" y="10"/>
                </a:lnTo>
                <a:lnTo>
                  <a:pt x="8683" y="10"/>
                </a:lnTo>
                <a:lnTo>
                  <a:pt x="8687" y="10"/>
                </a:lnTo>
                <a:lnTo>
                  <a:pt x="8692" y="10"/>
                </a:lnTo>
                <a:lnTo>
                  <a:pt x="8697" y="10"/>
                </a:lnTo>
                <a:cubicBezTo>
                  <a:pt x="8793" y="9"/>
                  <a:pt x="8872" y="131"/>
                  <a:pt x="8871" y="178"/>
                </a:cubicBezTo>
                <a:lnTo>
                  <a:pt x="8872" y="178"/>
                </a:lnTo>
                <a:cubicBezTo>
                  <a:pt x="8873" y="93"/>
                  <a:pt x="8987" y="7"/>
                  <a:pt x="9049" y="10"/>
                </a:cubicBezTo>
                <a:lnTo>
                  <a:pt x="9053" y="10"/>
                </a:lnTo>
                <a:lnTo>
                  <a:pt x="9056" y="10"/>
                </a:lnTo>
                <a:lnTo>
                  <a:pt x="9061" y="10"/>
                </a:lnTo>
                <a:lnTo>
                  <a:pt x="9065" y="10"/>
                </a:lnTo>
                <a:lnTo>
                  <a:pt x="9070" y="10"/>
                </a:lnTo>
                <a:lnTo>
                  <a:pt x="9075" y="10"/>
                </a:lnTo>
                <a:lnTo>
                  <a:pt x="9079" y="10"/>
                </a:lnTo>
                <a:lnTo>
                  <a:pt x="9084" y="10"/>
                </a:lnTo>
                <a:cubicBezTo>
                  <a:pt x="9180" y="9"/>
                  <a:pt x="9259" y="131"/>
                  <a:pt x="9258" y="178"/>
                </a:cubicBezTo>
                <a:lnTo>
                  <a:pt x="9259" y="178"/>
                </a:lnTo>
                <a:cubicBezTo>
                  <a:pt x="9260" y="93"/>
                  <a:pt x="9375" y="7"/>
                  <a:pt x="9436" y="10"/>
                </a:cubicBezTo>
                <a:lnTo>
                  <a:pt x="9440" y="10"/>
                </a:lnTo>
                <a:lnTo>
                  <a:pt x="9444" y="10"/>
                </a:lnTo>
                <a:lnTo>
                  <a:pt x="9448" y="10"/>
                </a:lnTo>
                <a:lnTo>
                  <a:pt x="9452" y="10"/>
                </a:lnTo>
                <a:lnTo>
                  <a:pt x="9457" y="10"/>
                </a:lnTo>
                <a:lnTo>
                  <a:pt x="9462" y="10"/>
                </a:lnTo>
                <a:lnTo>
                  <a:pt x="9467" y="10"/>
                </a:lnTo>
                <a:lnTo>
                  <a:pt x="9471" y="10"/>
                </a:lnTo>
                <a:cubicBezTo>
                  <a:pt x="9568" y="9"/>
                  <a:pt x="9647" y="131"/>
                  <a:pt x="9645" y="178"/>
                </a:cubicBezTo>
                <a:lnTo>
                  <a:pt x="9646" y="178"/>
                </a:lnTo>
                <a:cubicBezTo>
                  <a:pt x="9647" y="93"/>
                  <a:pt x="9762" y="7"/>
                  <a:pt x="9824" y="10"/>
                </a:cubicBezTo>
                <a:lnTo>
                  <a:pt x="9827" y="10"/>
                </a:lnTo>
                <a:lnTo>
                  <a:pt x="9831" y="10"/>
                </a:lnTo>
                <a:lnTo>
                  <a:pt x="9835" y="10"/>
                </a:lnTo>
                <a:lnTo>
                  <a:pt x="9840" y="10"/>
                </a:lnTo>
                <a:lnTo>
                  <a:pt x="9844" y="10"/>
                </a:lnTo>
                <a:lnTo>
                  <a:pt x="9849" y="10"/>
                </a:lnTo>
                <a:lnTo>
                  <a:pt x="9854" y="10"/>
                </a:lnTo>
                <a:lnTo>
                  <a:pt x="9859" y="10"/>
                </a:lnTo>
                <a:cubicBezTo>
                  <a:pt x="9955" y="9"/>
                  <a:pt x="10034" y="131"/>
                  <a:pt x="10033" y="178"/>
                </a:cubicBezTo>
                <a:lnTo>
                  <a:pt x="10034" y="178"/>
                </a:lnTo>
                <a:cubicBezTo>
                  <a:pt x="10034" y="93"/>
                  <a:pt x="10149" y="7"/>
                  <a:pt x="10211" y="10"/>
                </a:cubicBezTo>
                <a:lnTo>
                  <a:pt x="10214" y="10"/>
                </a:lnTo>
                <a:lnTo>
                  <a:pt x="10218" y="10"/>
                </a:lnTo>
                <a:lnTo>
                  <a:pt x="10222" y="10"/>
                </a:lnTo>
                <a:lnTo>
                  <a:pt x="10227" y="10"/>
                </a:lnTo>
                <a:lnTo>
                  <a:pt x="10232" y="10"/>
                </a:lnTo>
                <a:lnTo>
                  <a:pt x="10236" y="10"/>
                </a:lnTo>
                <a:lnTo>
                  <a:pt x="10241" y="10"/>
                </a:lnTo>
                <a:lnTo>
                  <a:pt x="10246" y="10"/>
                </a:lnTo>
                <a:cubicBezTo>
                  <a:pt x="10342" y="9"/>
                  <a:pt x="10421" y="131"/>
                  <a:pt x="10420" y="178"/>
                </a:cubicBezTo>
                <a:lnTo>
                  <a:pt x="10421" y="178"/>
                </a:lnTo>
                <a:cubicBezTo>
                  <a:pt x="10422" y="93"/>
                  <a:pt x="10536" y="7"/>
                  <a:pt x="10598" y="10"/>
                </a:cubicBezTo>
                <a:lnTo>
                  <a:pt x="10602" y="10"/>
                </a:lnTo>
                <a:lnTo>
                  <a:pt x="10605" y="10"/>
                </a:lnTo>
                <a:lnTo>
                  <a:pt x="10610" y="10"/>
                </a:lnTo>
                <a:lnTo>
                  <a:pt x="10614" y="10"/>
                </a:lnTo>
                <a:lnTo>
                  <a:pt x="10619" y="10"/>
                </a:lnTo>
                <a:lnTo>
                  <a:pt x="10624" y="10"/>
                </a:lnTo>
                <a:lnTo>
                  <a:pt x="10628" y="10"/>
                </a:lnTo>
                <a:lnTo>
                  <a:pt x="10633" y="10"/>
                </a:lnTo>
                <a:cubicBezTo>
                  <a:pt x="10729" y="9"/>
                  <a:pt x="10808" y="131"/>
                  <a:pt x="10807" y="178"/>
                </a:cubicBezTo>
                <a:lnTo>
                  <a:pt x="10808" y="178"/>
                </a:lnTo>
                <a:cubicBezTo>
                  <a:pt x="10809" y="93"/>
                  <a:pt x="10924" y="7"/>
                  <a:pt x="10985" y="10"/>
                </a:cubicBezTo>
                <a:lnTo>
                  <a:pt x="10989" y="10"/>
                </a:lnTo>
                <a:lnTo>
                  <a:pt x="10993" y="10"/>
                </a:lnTo>
                <a:lnTo>
                  <a:pt x="10997" y="10"/>
                </a:lnTo>
                <a:lnTo>
                  <a:pt x="11001" y="10"/>
                </a:lnTo>
                <a:lnTo>
                  <a:pt x="11006" y="10"/>
                </a:lnTo>
                <a:lnTo>
                  <a:pt x="11011" y="10"/>
                </a:lnTo>
                <a:lnTo>
                  <a:pt x="11016" y="10"/>
                </a:lnTo>
                <a:lnTo>
                  <a:pt x="11020" y="10"/>
                </a:lnTo>
                <a:cubicBezTo>
                  <a:pt x="11117" y="9"/>
                  <a:pt x="11196" y="131"/>
                  <a:pt x="11194" y="178"/>
                </a:cubicBezTo>
                <a:lnTo>
                  <a:pt x="11195" y="178"/>
                </a:lnTo>
                <a:cubicBezTo>
                  <a:pt x="11196" y="93"/>
                  <a:pt x="11311" y="7"/>
                  <a:pt x="11373" y="10"/>
                </a:cubicBezTo>
                <a:lnTo>
                  <a:pt x="11376" y="10"/>
                </a:lnTo>
                <a:lnTo>
                  <a:pt x="11380" y="10"/>
                </a:lnTo>
                <a:lnTo>
                  <a:pt x="11384" y="10"/>
                </a:lnTo>
                <a:lnTo>
                  <a:pt x="11389" y="10"/>
                </a:lnTo>
                <a:lnTo>
                  <a:pt x="11393" y="10"/>
                </a:lnTo>
                <a:lnTo>
                  <a:pt x="11398" y="10"/>
                </a:lnTo>
                <a:lnTo>
                  <a:pt x="11403" y="10"/>
                </a:lnTo>
                <a:lnTo>
                  <a:pt x="11408" y="10"/>
                </a:lnTo>
                <a:cubicBezTo>
                  <a:pt x="11504" y="9"/>
                  <a:pt x="11583" y="131"/>
                  <a:pt x="11582" y="178"/>
                </a:cubicBezTo>
                <a:lnTo>
                  <a:pt x="11583" y="178"/>
                </a:lnTo>
                <a:cubicBezTo>
                  <a:pt x="11583" y="93"/>
                  <a:pt x="11698" y="7"/>
                  <a:pt x="11760" y="10"/>
                </a:cubicBezTo>
                <a:lnTo>
                  <a:pt x="11763" y="10"/>
                </a:lnTo>
                <a:lnTo>
                  <a:pt x="11767" y="10"/>
                </a:lnTo>
                <a:lnTo>
                  <a:pt x="11771" y="10"/>
                </a:lnTo>
                <a:lnTo>
                  <a:pt x="11776" y="10"/>
                </a:lnTo>
                <a:lnTo>
                  <a:pt x="11781" y="10"/>
                </a:lnTo>
                <a:lnTo>
                  <a:pt x="11785" y="10"/>
                </a:lnTo>
                <a:lnTo>
                  <a:pt x="11790" y="10"/>
                </a:lnTo>
                <a:lnTo>
                  <a:pt x="11795" y="10"/>
                </a:lnTo>
                <a:cubicBezTo>
                  <a:pt x="11891" y="9"/>
                  <a:pt x="11970" y="131"/>
                  <a:pt x="11969" y="178"/>
                </a:cubicBezTo>
                <a:lnTo>
                  <a:pt x="11970" y="178"/>
                </a:lnTo>
                <a:cubicBezTo>
                  <a:pt x="11971" y="93"/>
                  <a:pt x="12085" y="7"/>
                  <a:pt x="12147" y="10"/>
                </a:cubicBezTo>
                <a:lnTo>
                  <a:pt x="12151" y="10"/>
                </a:lnTo>
                <a:lnTo>
                  <a:pt x="12154" y="10"/>
                </a:lnTo>
                <a:lnTo>
                  <a:pt x="12159" y="10"/>
                </a:lnTo>
                <a:lnTo>
                  <a:pt x="12163" y="10"/>
                </a:lnTo>
                <a:lnTo>
                  <a:pt x="12168" y="10"/>
                </a:lnTo>
                <a:lnTo>
                  <a:pt x="12173" y="10"/>
                </a:lnTo>
                <a:lnTo>
                  <a:pt x="12177" y="10"/>
                </a:lnTo>
                <a:lnTo>
                  <a:pt x="12182" y="10"/>
                </a:lnTo>
                <a:cubicBezTo>
                  <a:pt x="12278" y="9"/>
                  <a:pt x="12357" y="131"/>
                  <a:pt x="12356" y="178"/>
                </a:cubicBezTo>
                <a:lnTo>
                  <a:pt x="12357" y="178"/>
                </a:lnTo>
                <a:cubicBezTo>
                  <a:pt x="12358" y="93"/>
                  <a:pt x="12473" y="7"/>
                  <a:pt x="12534" y="10"/>
                </a:cubicBezTo>
                <a:lnTo>
                  <a:pt x="12538" y="10"/>
                </a:lnTo>
                <a:lnTo>
                  <a:pt x="12542" y="10"/>
                </a:lnTo>
                <a:lnTo>
                  <a:pt x="12546" y="10"/>
                </a:lnTo>
                <a:lnTo>
                  <a:pt x="12550" y="10"/>
                </a:lnTo>
                <a:lnTo>
                  <a:pt x="12555" y="10"/>
                </a:lnTo>
                <a:lnTo>
                  <a:pt x="12560" y="10"/>
                </a:lnTo>
                <a:lnTo>
                  <a:pt x="12565" y="10"/>
                </a:lnTo>
                <a:lnTo>
                  <a:pt x="12569" y="10"/>
                </a:lnTo>
                <a:cubicBezTo>
                  <a:pt x="12666" y="9"/>
                  <a:pt x="12745" y="131"/>
                  <a:pt x="12743" y="178"/>
                </a:cubicBezTo>
                <a:lnTo>
                  <a:pt x="12744" y="178"/>
                </a:lnTo>
                <a:cubicBezTo>
                  <a:pt x="12745" y="93"/>
                  <a:pt x="12860" y="7"/>
                  <a:pt x="12922" y="10"/>
                </a:cubicBezTo>
                <a:lnTo>
                  <a:pt x="12925" y="10"/>
                </a:lnTo>
                <a:lnTo>
                  <a:pt x="12929" y="10"/>
                </a:lnTo>
                <a:lnTo>
                  <a:pt x="12933" y="10"/>
                </a:lnTo>
                <a:lnTo>
                  <a:pt x="12938" y="10"/>
                </a:lnTo>
                <a:lnTo>
                  <a:pt x="12942" y="10"/>
                </a:lnTo>
                <a:lnTo>
                  <a:pt x="12947" y="10"/>
                </a:lnTo>
                <a:lnTo>
                  <a:pt x="12952" y="10"/>
                </a:lnTo>
                <a:lnTo>
                  <a:pt x="12957" y="10"/>
                </a:lnTo>
                <a:cubicBezTo>
                  <a:pt x="13053" y="9"/>
                  <a:pt x="13132" y="131"/>
                  <a:pt x="13131" y="178"/>
                </a:cubicBezTo>
                <a:lnTo>
                  <a:pt x="13132" y="178"/>
                </a:lnTo>
                <a:cubicBezTo>
                  <a:pt x="13132" y="93"/>
                  <a:pt x="13247" y="7"/>
                  <a:pt x="13309" y="10"/>
                </a:cubicBezTo>
                <a:lnTo>
                  <a:pt x="13312" y="10"/>
                </a:lnTo>
                <a:lnTo>
                  <a:pt x="13316" y="10"/>
                </a:lnTo>
                <a:lnTo>
                  <a:pt x="13320" y="10"/>
                </a:lnTo>
                <a:lnTo>
                  <a:pt x="13325" y="10"/>
                </a:lnTo>
                <a:lnTo>
                  <a:pt x="13330" y="10"/>
                </a:lnTo>
                <a:lnTo>
                  <a:pt x="13334" y="10"/>
                </a:lnTo>
                <a:lnTo>
                  <a:pt x="13339" y="10"/>
                </a:lnTo>
                <a:lnTo>
                  <a:pt x="13344" y="10"/>
                </a:lnTo>
                <a:cubicBezTo>
                  <a:pt x="13440" y="9"/>
                  <a:pt x="13519" y="131"/>
                  <a:pt x="13518" y="178"/>
                </a:cubicBezTo>
                <a:lnTo>
                  <a:pt x="13519" y="178"/>
                </a:lnTo>
                <a:cubicBezTo>
                  <a:pt x="13520" y="93"/>
                  <a:pt x="13634" y="7"/>
                  <a:pt x="13696" y="10"/>
                </a:cubicBezTo>
                <a:lnTo>
                  <a:pt x="13700" y="10"/>
                </a:lnTo>
                <a:lnTo>
                  <a:pt x="13703" y="10"/>
                </a:lnTo>
                <a:lnTo>
                  <a:pt x="13708" y="10"/>
                </a:lnTo>
                <a:lnTo>
                  <a:pt x="13712" y="10"/>
                </a:lnTo>
                <a:lnTo>
                  <a:pt x="13717" y="10"/>
                </a:lnTo>
                <a:lnTo>
                  <a:pt x="13722" y="10"/>
                </a:lnTo>
                <a:lnTo>
                  <a:pt x="13726" y="10"/>
                </a:lnTo>
                <a:lnTo>
                  <a:pt x="13731" y="10"/>
                </a:lnTo>
                <a:cubicBezTo>
                  <a:pt x="13827" y="9"/>
                  <a:pt x="13906" y="131"/>
                  <a:pt x="13905" y="178"/>
                </a:cubicBezTo>
                <a:lnTo>
                  <a:pt x="13906" y="178"/>
                </a:lnTo>
                <a:cubicBezTo>
                  <a:pt x="13907" y="93"/>
                  <a:pt x="14022" y="7"/>
                  <a:pt x="14083" y="10"/>
                </a:cubicBezTo>
                <a:lnTo>
                  <a:pt x="14087" y="10"/>
                </a:lnTo>
                <a:lnTo>
                  <a:pt x="14091" y="10"/>
                </a:lnTo>
                <a:lnTo>
                  <a:pt x="14095" y="10"/>
                </a:lnTo>
                <a:lnTo>
                  <a:pt x="14099" y="10"/>
                </a:lnTo>
                <a:lnTo>
                  <a:pt x="14104" y="10"/>
                </a:lnTo>
                <a:lnTo>
                  <a:pt x="14109" y="10"/>
                </a:lnTo>
                <a:lnTo>
                  <a:pt x="14114" y="10"/>
                </a:lnTo>
                <a:lnTo>
                  <a:pt x="14118" y="10"/>
                </a:lnTo>
                <a:cubicBezTo>
                  <a:pt x="14215" y="9"/>
                  <a:pt x="14294" y="131"/>
                  <a:pt x="14292" y="178"/>
                </a:cubicBezTo>
                <a:lnTo>
                  <a:pt x="14293" y="178"/>
                </a:lnTo>
                <a:cubicBezTo>
                  <a:pt x="14294" y="93"/>
                  <a:pt x="14409" y="7"/>
                  <a:pt x="14471" y="10"/>
                </a:cubicBezTo>
                <a:lnTo>
                  <a:pt x="14474" y="10"/>
                </a:lnTo>
                <a:lnTo>
                  <a:pt x="14478" y="10"/>
                </a:lnTo>
                <a:lnTo>
                  <a:pt x="14482" y="10"/>
                </a:lnTo>
                <a:lnTo>
                  <a:pt x="14487" y="10"/>
                </a:lnTo>
                <a:lnTo>
                  <a:pt x="14491" y="10"/>
                </a:lnTo>
                <a:lnTo>
                  <a:pt x="14496" y="10"/>
                </a:lnTo>
                <a:lnTo>
                  <a:pt x="14501" y="10"/>
                </a:lnTo>
                <a:lnTo>
                  <a:pt x="14506" y="10"/>
                </a:lnTo>
                <a:cubicBezTo>
                  <a:pt x="14602" y="9"/>
                  <a:pt x="14681" y="131"/>
                  <a:pt x="14680" y="178"/>
                </a:cubicBezTo>
                <a:lnTo>
                  <a:pt x="14681" y="178"/>
                </a:lnTo>
                <a:cubicBezTo>
                  <a:pt x="14681" y="93"/>
                  <a:pt x="14796" y="7"/>
                  <a:pt x="14858" y="10"/>
                </a:cubicBezTo>
                <a:lnTo>
                  <a:pt x="14861" y="10"/>
                </a:lnTo>
                <a:lnTo>
                  <a:pt x="14865" y="10"/>
                </a:lnTo>
                <a:lnTo>
                  <a:pt x="14869" y="10"/>
                </a:lnTo>
                <a:lnTo>
                  <a:pt x="14874" y="10"/>
                </a:lnTo>
                <a:lnTo>
                  <a:pt x="14879" y="10"/>
                </a:lnTo>
                <a:lnTo>
                  <a:pt x="14883" y="10"/>
                </a:lnTo>
                <a:lnTo>
                  <a:pt x="14888" y="10"/>
                </a:lnTo>
                <a:lnTo>
                  <a:pt x="14893" y="10"/>
                </a:lnTo>
                <a:cubicBezTo>
                  <a:pt x="14989" y="9"/>
                  <a:pt x="15068" y="131"/>
                  <a:pt x="15067" y="178"/>
                </a:cubicBezTo>
                <a:lnTo>
                  <a:pt x="15068" y="178"/>
                </a:lnTo>
                <a:cubicBezTo>
                  <a:pt x="15069" y="93"/>
                  <a:pt x="15183" y="7"/>
                  <a:pt x="15245" y="10"/>
                </a:cubicBezTo>
                <a:lnTo>
                  <a:pt x="15249" y="10"/>
                </a:lnTo>
                <a:lnTo>
                  <a:pt x="15252" y="10"/>
                </a:lnTo>
                <a:lnTo>
                  <a:pt x="15257" y="10"/>
                </a:lnTo>
                <a:lnTo>
                  <a:pt x="15261" y="10"/>
                </a:lnTo>
                <a:lnTo>
                  <a:pt x="15266" y="10"/>
                </a:lnTo>
                <a:lnTo>
                  <a:pt x="15271" y="10"/>
                </a:lnTo>
                <a:lnTo>
                  <a:pt x="15275" y="10"/>
                </a:lnTo>
                <a:lnTo>
                  <a:pt x="15280" y="10"/>
                </a:lnTo>
                <a:cubicBezTo>
                  <a:pt x="15376" y="9"/>
                  <a:pt x="15455" y="131"/>
                  <a:pt x="15454" y="178"/>
                </a:cubicBezTo>
                <a:lnTo>
                  <a:pt x="15455" y="178"/>
                </a:lnTo>
                <a:cubicBezTo>
                  <a:pt x="15456" y="93"/>
                  <a:pt x="15571" y="7"/>
                  <a:pt x="15632" y="10"/>
                </a:cubicBezTo>
                <a:lnTo>
                  <a:pt x="15636" y="10"/>
                </a:lnTo>
                <a:lnTo>
                  <a:pt x="15640" y="10"/>
                </a:lnTo>
                <a:lnTo>
                  <a:pt x="15644" y="10"/>
                </a:lnTo>
                <a:lnTo>
                  <a:pt x="15648" y="10"/>
                </a:lnTo>
                <a:lnTo>
                  <a:pt x="15653" y="10"/>
                </a:lnTo>
                <a:lnTo>
                  <a:pt x="15658" y="10"/>
                </a:lnTo>
                <a:lnTo>
                  <a:pt x="15663" y="10"/>
                </a:lnTo>
                <a:lnTo>
                  <a:pt x="15667" y="10"/>
                </a:lnTo>
                <a:cubicBezTo>
                  <a:pt x="15764" y="9"/>
                  <a:pt x="15843" y="131"/>
                  <a:pt x="15841" y="178"/>
                </a:cubicBezTo>
                <a:lnTo>
                  <a:pt x="15842" y="178"/>
                </a:lnTo>
                <a:cubicBezTo>
                  <a:pt x="15843" y="93"/>
                  <a:pt x="15958" y="7"/>
                  <a:pt x="16020" y="10"/>
                </a:cubicBezTo>
                <a:lnTo>
                  <a:pt x="16023" y="10"/>
                </a:lnTo>
                <a:lnTo>
                  <a:pt x="16027" y="10"/>
                </a:lnTo>
                <a:lnTo>
                  <a:pt x="16031" y="10"/>
                </a:lnTo>
                <a:lnTo>
                  <a:pt x="16036" y="10"/>
                </a:lnTo>
                <a:lnTo>
                  <a:pt x="16040" y="10"/>
                </a:lnTo>
                <a:lnTo>
                  <a:pt x="16045" y="10"/>
                </a:lnTo>
                <a:lnTo>
                  <a:pt x="16050" y="10"/>
                </a:lnTo>
                <a:lnTo>
                  <a:pt x="16055" y="10"/>
                </a:lnTo>
                <a:cubicBezTo>
                  <a:pt x="16151" y="9"/>
                  <a:pt x="16230" y="131"/>
                  <a:pt x="16229" y="178"/>
                </a:cubicBezTo>
                <a:lnTo>
                  <a:pt x="16230" y="178"/>
                </a:lnTo>
                <a:cubicBezTo>
                  <a:pt x="16230" y="93"/>
                  <a:pt x="16345" y="7"/>
                  <a:pt x="16407" y="10"/>
                </a:cubicBezTo>
                <a:lnTo>
                  <a:pt x="16410" y="10"/>
                </a:lnTo>
                <a:lnTo>
                  <a:pt x="16414" y="10"/>
                </a:lnTo>
                <a:lnTo>
                  <a:pt x="16418" y="10"/>
                </a:lnTo>
                <a:lnTo>
                  <a:pt x="16423" y="10"/>
                </a:lnTo>
                <a:lnTo>
                  <a:pt x="16428" y="10"/>
                </a:lnTo>
                <a:lnTo>
                  <a:pt x="16432" y="10"/>
                </a:lnTo>
                <a:lnTo>
                  <a:pt x="16437" y="10"/>
                </a:lnTo>
                <a:lnTo>
                  <a:pt x="16442" y="10"/>
                </a:lnTo>
                <a:cubicBezTo>
                  <a:pt x="16538" y="9"/>
                  <a:pt x="16617" y="131"/>
                  <a:pt x="16616" y="178"/>
                </a:cubicBezTo>
                <a:lnTo>
                  <a:pt x="16617" y="178"/>
                </a:lnTo>
                <a:cubicBezTo>
                  <a:pt x="16618" y="93"/>
                  <a:pt x="16732" y="7"/>
                  <a:pt x="16794" y="10"/>
                </a:cubicBezTo>
                <a:lnTo>
                  <a:pt x="16798" y="10"/>
                </a:lnTo>
                <a:lnTo>
                  <a:pt x="16801" y="10"/>
                </a:lnTo>
                <a:lnTo>
                  <a:pt x="16806" y="10"/>
                </a:lnTo>
                <a:lnTo>
                  <a:pt x="16810" y="10"/>
                </a:lnTo>
                <a:lnTo>
                  <a:pt x="16815" y="10"/>
                </a:lnTo>
                <a:lnTo>
                  <a:pt x="16820" y="10"/>
                </a:lnTo>
                <a:lnTo>
                  <a:pt x="16824" y="10"/>
                </a:lnTo>
                <a:lnTo>
                  <a:pt x="16829" y="10"/>
                </a:lnTo>
                <a:cubicBezTo>
                  <a:pt x="16925" y="9"/>
                  <a:pt x="17004" y="131"/>
                  <a:pt x="17003" y="178"/>
                </a:cubicBezTo>
                <a:lnTo>
                  <a:pt x="17004" y="178"/>
                </a:lnTo>
                <a:cubicBezTo>
                  <a:pt x="17005" y="93"/>
                  <a:pt x="17120" y="7"/>
                  <a:pt x="17181" y="10"/>
                </a:cubicBezTo>
                <a:lnTo>
                  <a:pt x="17185" y="10"/>
                </a:lnTo>
                <a:lnTo>
                  <a:pt x="17189" y="10"/>
                </a:lnTo>
                <a:lnTo>
                  <a:pt x="17193" y="10"/>
                </a:lnTo>
                <a:lnTo>
                  <a:pt x="17197" y="10"/>
                </a:lnTo>
                <a:lnTo>
                  <a:pt x="17202" y="10"/>
                </a:lnTo>
                <a:lnTo>
                  <a:pt x="17207" y="10"/>
                </a:lnTo>
                <a:lnTo>
                  <a:pt x="17212" y="10"/>
                </a:lnTo>
                <a:lnTo>
                  <a:pt x="17216" y="10"/>
                </a:lnTo>
                <a:cubicBezTo>
                  <a:pt x="17313" y="9"/>
                  <a:pt x="17392" y="131"/>
                  <a:pt x="17390" y="178"/>
                </a:cubicBezTo>
                <a:lnTo>
                  <a:pt x="17391" y="178"/>
                </a:lnTo>
                <a:cubicBezTo>
                  <a:pt x="17392" y="93"/>
                  <a:pt x="17507" y="7"/>
                  <a:pt x="17569" y="10"/>
                </a:cubicBezTo>
                <a:lnTo>
                  <a:pt x="17572" y="10"/>
                </a:lnTo>
                <a:lnTo>
                  <a:pt x="17576" y="10"/>
                </a:lnTo>
                <a:lnTo>
                  <a:pt x="17580" y="10"/>
                </a:lnTo>
                <a:lnTo>
                  <a:pt x="17585" y="10"/>
                </a:lnTo>
                <a:lnTo>
                  <a:pt x="17589" y="10"/>
                </a:lnTo>
                <a:lnTo>
                  <a:pt x="17594" y="10"/>
                </a:lnTo>
                <a:lnTo>
                  <a:pt x="17599" y="10"/>
                </a:lnTo>
                <a:lnTo>
                  <a:pt x="17604" y="10"/>
                </a:lnTo>
                <a:cubicBezTo>
                  <a:pt x="17700" y="9"/>
                  <a:pt x="17779" y="131"/>
                  <a:pt x="17778" y="178"/>
                </a:cubicBezTo>
                <a:lnTo>
                  <a:pt x="17779" y="178"/>
                </a:lnTo>
                <a:cubicBezTo>
                  <a:pt x="17779" y="93"/>
                  <a:pt x="17894" y="7"/>
                  <a:pt x="17956" y="10"/>
                </a:cubicBezTo>
                <a:lnTo>
                  <a:pt x="17959" y="10"/>
                </a:lnTo>
                <a:lnTo>
                  <a:pt x="17963" y="10"/>
                </a:lnTo>
                <a:lnTo>
                  <a:pt x="17967" y="10"/>
                </a:lnTo>
                <a:lnTo>
                  <a:pt x="17972" y="10"/>
                </a:lnTo>
                <a:lnTo>
                  <a:pt x="17977" y="10"/>
                </a:lnTo>
                <a:lnTo>
                  <a:pt x="17981" y="10"/>
                </a:lnTo>
                <a:lnTo>
                  <a:pt x="17986" y="10"/>
                </a:lnTo>
                <a:lnTo>
                  <a:pt x="17991" y="10"/>
                </a:lnTo>
                <a:cubicBezTo>
                  <a:pt x="18087" y="9"/>
                  <a:pt x="18166" y="131"/>
                  <a:pt x="18165" y="178"/>
                </a:cubicBezTo>
                <a:lnTo>
                  <a:pt x="18166" y="178"/>
                </a:lnTo>
                <a:cubicBezTo>
                  <a:pt x="18167" y="93"/>
                  <a:pt x="18281" y="7"/>
                  <a:pt x="18343" y="10"/>
                </a:cubicBezTo>
                <a:lnTo>
                  <a:pt x="18347" y="10"/>
                </a:lnTo>
                <a:lnTo>
                  <a:pt x="18350" y="10"/>
                </a:lnTo>
                <a:lnTo>
                  <a:pt x="18355" y="10"/>
                </a:lnTo>
                <a:lnTo>
                  <a:pt x="18359" y="10"/>
                </a:lnTo>
                <a:lnTo>
                  <a:pt x="18364" y="10"/>
                </a:lnTo>
                <a:lnTo>
                  <a:pt x="18369" y="10"/>
                </a:lnTo>
                <a:lnTo>
                  <a:pt x="18373" y="10"/>
                </a:lnTo>
                <a:lnTo>
                  <a:pt x="18378" y="10"/>
                </a:lnTo>
                <a:cubicBezTo>
                  <a:pt x="18474" y="9"/>
                  <a:pt x="18553" y="131"/>
                  <a:pt x="18552" y="178"/>
                </a:cubicBezTo>
                <a:lnTo>
                  <a:pt x="18553" y="178"/>
                </a:lnTo>
                <a:cubicBezTo>
                  <a:pt x="18554" y="93"/>
                  <a:pt x="18669" y="7"/>
                  <a:pt x="18730" y="10"/>
                </a:cubicBezTo>
                <a:lnTo>
                  <a:pt x="18734" y="10"/>
                </a:lnTo>
                <a:lnTo>
                  <a:pt x="18738" y="10"/>
                </a:lnTo>
                <a:lnTo>
                  <a:pt x="18742" y="10"/>
                </a:lnTo>
                <a:lnTo>
                  <a:pt x="18746" y="10"/>
                </a:lnTo>
                <a:lnTo>
                  <a:pt x="18750" y="10"/>
                </a:lnTo>
                <a:lnTo>
                  <a:pt x="18754" y="10"/>
                </a:lnTo>
                <a:lnTo>
                  <a:pt x="18758" y="10"/>
                </a:lnTo>
                <a:cubicBezTo>
                  <a:pt x="18840" y="8"/>
                  <a:pt x="18919" y="95"/>
                  <a:pt x="18929" y="138"/>
                </a:cubicBezTo>
                <a:cubicBezTo>
                  <a:pt x="18944" y="58"/>
                  <a:pt x="19050" y="-2"/>
                  <a:pt x="19105" y="0"/>
                </a:cubicBezTo>
                <a:lnTo>
                  <a:pt x="19115" y="0"/>
                </a:lnTo>
                <a:lnTo>
                  <a:pt x="19120" y="0"/>
                </a:lnTo>
                <a:lnTo>
                  <a:pt x="19121" y="0"/>
                </a:lnTo>
                <a:lnTo>
                  <a:pt x="19123" y="0"/>
                </a:lnTo>
                <a:lnTo>
                  <a:pt x="19124" y="0"/>
                </a:lnTo>
                <a:lnTo>
                  <a:pt x="19125" y="0"/>
                </a:lnTo>
                <a:cubicBezTo>
                  <a:pt x="19155" y="0"/>
                  <a:pt x="19196" y="16"/>
                  <a:pt x="19204" y="22"/>
                </a:cubicBezTo>
                <a:lnTo>
                  <a:pt x="19204" y="785"/>
                </a:lnTo>
                <a:lnTo>
                  <a:pt x="0" y="785"/>
                </a:lnTo>
                <a:lnTo>
                  <a:pt x="0" y="93"/>
                </a:lnTo>
                <a:close/>
              </a:path>
            </a:pathLst>
          </a:custGeom>
          <a:solidFill>
            <a:schemeClr val="accent2"/>
          </a:soli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01" name="图片 100" descr="资源 28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890760" y="85725"/>
            <a:ext cx="2218690" cy="972185"/>
          </a:xfrm>
          <a:prstGeom prst="rect">
            <a:avLst/>
          </a:prstGeom>
        </p:spPr>
      </p:pic>
      <p:pic>
        <p:nvPicPr>
          <p:cNvPr id="93" name="图片 92" descr="资源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586386" y="5922256"/>
            <a:ext cx="767077" cy="572524"/>
          </a:xfrm>
          <a:prstGeom prst="rect">
            <a:avLst/>
          </a:prstGeom>
        </p:spPr>
      </p:pic>
      <p:pic>
        <p:nvPicPr>
          <p:cNvPr id="94" name="图片 93" descr="资源 7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534015" y="5143500"/>
            <a:ext cx="933431" cy="914192"/>
          </a:xfrm>
          <a:prstGeom prst="rect">
            <a:avLst/>
          </a:prstGeom>
        </p:spPr>
      </p:pic>
      <p:sp>
        <p:nvSpPr>
          <p:cNvPr id="95" name="椭圆 94"/>
          <p:cNvSpPr/>
          <p:nvPr userDrawn="1">
            <p:custDataLst>
              <p:tags r:id="rId18"/>
            </p:custDataLst>
          </p:nvPr>
        </p:nvSpPr>
        <p:spPr>
          <a:xfrm>
            <a:off x="10798949" y="5398981"/>
            <a:ext cx="404179" cy="403845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9" name="图片 88" descr="资源 8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 flipH="1">
            <a:off x="2589583" y="5976427"/>
            <a:ext cx="725407" cy="484458"/>
          </a:xfrm>
          <a:prstGeom prst="rect">
            <a:avLst/>
          </a:prstGeom>
        </p:spPr>
      </p:pic>
      <p:pic>
        <p:nvPicPr>
          <p:cNvPr id="90" name="图片 89" descr="资源 7"/>
          <p:cNvPicPr>
            <a:picLocks noChangeAspect="1"/>
          </p:cNvPicPr>
          <p:nvPr userDrawn="1"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 flipH="1">
            <a:off x="2481791" y="5317461"/>
            <a:ext cx="882724" cy="773569"/>
          </a:xfrm>
          <a:prstGeom prst="rect">
            <a:avLst/>
          </a:prstGeom>
        </p:spPr>
      </p:pic>
      <p:sp>
        <p:nvSpPr>
          <p:cNvPr id="91" name="椭圆 90"/>
          <p:cNvSpPr/>
          <p:nvPr userDrawn="1">
            <p:custDataLst>
              <p:tags r:id="rId24"/>
            </p:custDataLst>
          </p:nvPr>
        </p:nvSpPr>
        <p:spPr>
          <a:xfrm flipH="1">
            <a:off x="2731751" y="5533644"/>
            <a:ext cx="382222" cy="341725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5" name="图片 84" descr="资源 8"/>
          <p:cNvPicPr>
            <a:picLocks noChangeAspect="1"/>
          </p:cNvPicPr>
          <p:nvPr userDrawn="1">
            <p:custDataLst>
              <p:tags r:id="rId25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122809" y="5709364"/>
            <a:ext cx="1117989" cy="835231"/>
          </a:xfrm>
          <a:prstGeom prst="rect">
            <a:avLst/>
          </a:prstGeom>
        </p:spPr>
      </p:pic>
      <p:pic>
        <p:nvPicPr>
          <p:cNvPr id="83" name="图片 82" descr="资源 7"/>
          <p:cNvPicPr>
            <a:picLocks noChangeAspect="1"/>
          </p:cNvPicPr>
          <p:nvPr userDrawn="1"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046480" y="4573270"/>
            <a:ext cx="1360444" cy="1333675"/>
          </a:xfrm>
          <a:prstGeom prst="rect">
            <a:avLst/>
          </a:prstGeom>
        </p:spPr>
      </p:pic>
      <p:sp>
        <p:nvSpPr>
          <p:cNvPr id="86" name="椭圆 85"/>
          <p:cNvSpPr/>
          <p:nvPr userDrawn="1">
            <p:custDataLst>
              <p:tags r:id="rId30"/>
            </p:custDataLst>
          </p:nvPr>
        </p:nvSpPr>
        <p:spPr>
          <a:xfrm>
            <a:off x="1432613" y="4945981"/>
            <a:ext cx="589077" cy="58915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1"/>
            </p:custDataLst>
          </p:nvPr>
        </p:nvSpPr>
        <p:spPr>
          <a:xfrm>
            <a:off x="1520508" y="2618180"/>
            <a:ext cx="9144000" cy="1152000"/>
          </a:xfrm>
        </p:spPr>
        <p:txBody>
          <a:bodyPr wrap="square" anchor="b">
            <a:normAutofit/>
          </a:bodyPr>
          <a:lstStyle>
            <a:lvl1pPr algn="ctr">
              <a:defRPr sz="5400" b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2"/>
            </p:custDataLst>
          </p:nvPr>
        </p:nvSpPr>
        <p:spPr>
          <a:xfrm>
            <a:off x="1520508" y="3878180"/>
            <a:ext cx="9144000" cy="936000"/>
          </a:xfrm>
        </p:spPr>
        <p:txBody>
          <a:bodyPr wrap="square">
            <a:normAutofit/>
          </a:bodyPr>
          <a:lstStyle>
            <a:lvl1pPr marL="0" indent="0" algn="ctr">
              <a:buNone/>
              <a:defRPr sz="2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33"/>
            </p:custDataLst>
          </p:nvPr>
        </p:nvSpPr>
        <p:spPr>
          <a:xfrm>
            <a:off x="5408508" y="1250430"/>
            <a:ext cx="1368000" cy="1368000"/>
          </a:xfrm>
          <a:prstGeom prst="ellipse">
            <a:avLst/>
          </a:prstGeom>
          <a:solidFill>
            <a:schemeClr val="accent1"/>
          </a:solidFill>
        </p:spPr>
        <p:txBody>
          <a:bodyPr wrap="none" anchor="ctr" anchorCtr="1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00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3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3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3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10" name="图片 9" descr="资源 28"/>
          <p:cNvPicPr>
            <a:picLocks noChangeAspect="1"/>
          </p:cNvPicPr>
          <p:nvPr userDrawn="1">
            <p:custDataLst>
              <p:tags r:id="rId37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36764"/>
          <a:stretch>
            <a:fillRect/>
          </a:stretch>
        </p:blipFill>
        <p:spPr>
          <a:xfrm>
            <a:off x="10160" y="541655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3034" y="1270"/>
            <a:ext cx="12194540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资源 40-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92710" y="1057910"/>
            <a:ext cx="12000865" cy="4352290"/>
          </a:xfrm>
          <a:prstGeom prst="rect">
            <a:avLst/>
          </a:prstGeom>
        </p:spPr>
      </p:pic>
      <p:pic>
        <p:nvPicPr>
          <p:cNvPr id="38" name="图片 37" descr="资源 3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3666" r="12459" b="37006"/>
          <a:stretch>
            <a:fillRect/>
          </a:stretch>
        </p:blipFill>
        <p:spPr>
          <a:xfrm>
            <a:off x="-2364" y="4428490"/>
            <a:ext cx="12193200" cy="243571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322">
                <a:moveTo>
                  <a:pt x="0" y="0"/>
                </a:moveTo>
                <a:lnTo>
                  <a:pt x="19164" y="0"/>
                </a:lnTo>
                <a:lnTo>
                  <a:pt x="19164" y="4322"/>
                </a:lnTo>
                <a:lnTo>
                  <a:pt x="0" y="4322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8" name="图片 27" descr="资源 17-8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085830" y="5441950"/>
            <a:ext cx="1099820" cy="1099820"/>
          </a:xfrm>
          <a:prstGeom prst="rect">
            <a:avLst/>
          </a:prstGeom>
        </p:spPr>
      </p:pic>
      <p:sp>
        <p:nvSpPr>
          <p:cNvPr id="23" name="任意多边形 22"/>
          <p:cNvSpPr/>
          <p:nvPr userDrawn="1">
            <p:custDataLst>
              <p:tags r:id="rId10"/>
            </p:custDataLst>
          </p:nvPr>
        </p:nvSpPr>
        <p:spPr>
          <a:xfrm>
            <a:off x="-3175" y="6363859"/>
            <a:ext cx="12194516" cy="498474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9204" h="785">
                <a:moveTo>
                  <a:pt x="0" y="93"/>
                </a:moveTo>
                <a:cubicBezTo>
                  <a:pt x="35" y="43"/>
                  <a:pt x="107" y="8"/>
                  <a:pt x="146" y="10"/>
                </a:cubicBezTo>
                <a:lnTo>
                  <a:pt x="149" y="10"/>
                </a:lnTo>
                <a:lnTo>
                  <a:pt x="154" y="10"/>
                </a:lnTo>
                <a:lnTo>
                  <a:pt x="158" y="10"/>
                </a:lnTo>
                <a:lnTo>
                  <a:pt x="163" y="10"/>
                </a:lnTo>
                <a:lnTo>
                  <a:pt x="168" y="10"/>
                </a:lnTo>
                <a:lnTo>
                  <a:pt x="173" y="10"/>
                </a:lnTo>
                <a:lnTo>
                  <a:pt x="177" y="10"/>
                </a:lnTo>
                <a:cubicBezTo>
                  <a:pt x="274" y="9"/>
                  <a:pt x="352" y="131"/>
                  <a:pt x="351" y="178"/>
                </a:cubicBezTo>
                <a:lnTo>
                  <a:pt x="352" y="178"/>
                </a:lnTo>
                <a:cubicBezTo>
                  <a:pt x="353" y="93"/>
                  <a:pt x="468" y="7"/>
                  <a:pt x="530" y="10"/>
                </a:cubicBezTo>
                <a:lnTo>
                  <a:pt x="533" y="10"/>
                </a:lnTo>
                <a:lnTo>
                  <a:pt x="537" y="10"/>
                </a:lnTo>
                <a:lnTo>
                  <a:pt x="541" y="10"/>
                </a:lnTo>
                <a:lnTo>
                  <a:pt x="546" y="10"/>
                </a:lnTo>
                <a:lnTo>
                  <a:pt x="550" y="10"/>
                </a:lnTo>
                <a:lnTo>
                  <a:pt x="555" y="10"/>
                </a:lnTo>
                <a:lnTo>
                  <a:pt x="560" y="10"/>
                </a:lnTo>
                <a:lnTo>
                  <a:pt x="564" y="10"/>
                </a:lnTo>
                <a:cubicBezTo>
                  <a:pt x="661" y="9"/>
                  <a:pt x="740" y="131"/>
                  <a:pt x="739" y="178"/>
                </a:cubicBezTo>
                <a:lnTo>
                  <a:pt x="740" y="178"/>
                </a:lnTo>
                <a:cubicBezTo>
                  <a:pt x="740" y="93"/>
                  <a:pt x="855" y="7"/>
                  <a:pt x="917" y="10"/>
                </a:cubicBezTo>
                <a:lnTo>
                  <a:pt x="920" y="10"/>
                </a:lnTo>
                <a:lnTo>
                  <a:pt x="924" y="10"/>
                </a:lnTo>
                <a:lnTo>
                  <a:pt x="928" y="10"/>
                </a:lnTo>
                <a:lnTo>
                  <a:pt x="933" y="10"/>
                </a:lnTo>
                <a:lnTo>
                  <a:pt x="938" y="10"/>
                </a:lnTo>
                <a:lnTo>
                  <a:pt x="942" y="10"/>
                </a:lnTo>
                <a:lnTo>
                  <a:pt x="947" y="10"/>
                </a:lnTo>
                <a:lnTo>
                  <a:pt x="952" y="10"/>
                </a:lnTo>
                <a:cubicBezTo>
                  <a:pt x="1048" y="9"/>
                  <a:pt x="1127" y="131"/>
                  <a:pt x="1126" y="178"/>
                </a:cubicBezTo>
                <a:lnTo>
                  <a:pt x="1127" y="178"/>
                </a:lnTo>
                <a:cubicBezTo>
                  <a:pt x="1128" y="93"/>
                  <a:pt x="1242" y="7"/>
                  <a:pt x="1304" y="10"/>
                </a:cubicBezTo>
                <a:lnTo>
                  <a:pt x="1308" y="10"/>
                </a:lnTo>
                <a:lnTo>
                  <a:pt x="1311" y="10"/>
                </a:lnTo>
                <a:lnTo>
                  <a:pt x="1316" y="10"/>
                </a:lnTo>
                <a:lnTo>
                  <a:pt x="1320" y="10"/>
                </a:lnTo>
                <a:lnTo>
                  <a:pt x="1325" y="10"/>
                </a:lnTo>
                <a:lnTo>
                  <a:pt x="1330" y="10"/>
                </a:lnTo>
                <a:lnTo>
                  <a:pt x="1334" y="10"/>
                </a:lnTo>
                <a:lnTo>
                  <a:pt x="1339" y="10"/>
                </a:lnTo>
                <a:cubicBezTo>
                  <a:pt x="1435" y="9"/>
                  <a:pt x="1514" y="131"/>
                  <a:pt x="1513" y="178"/>
                </a:cubicBezTo>
                <a:lnTo>
                  <a:pt x="1514" y="178"/>
                </a:lnTo>
                <a:cubicBezTo>
                  <a:pt x="1515" y="93"/>
                  <a:pt x="1630" y="7"/>
                  <a:pt x="1691" y="10"/>
                </a:cubicBezTo>
                <a:lnTo>
                  <a:pt x="1695" y="10"/>
                </a:lnTo>
                <a:lnTo>
                  <a:pt x="1699" y="10"/>
                </a:lnTo>
                <a:lnTo>
                  <a:pt x="1703" y="10"/>
                </a:lnTo>
                <a:lnTo>
                  <a:pt x="1707" y="10"/>
                </a:lnTo>
                <a:lnTo>
                  <a:pt x="1712" y="10"/>
                </a:lnTo>
                <a:lnTo>
                  <a:pt x="1717" y="10"/>
                </a:lnTo>
                <a:lnTo>
                  <a:pt x="1722" y="10"/>
                </a:lnTo>
                <a:lnTo>
                  <a:pt x="1726" y="10"/>
                </a:lnTo>
                <a:cubicBezTo>
                  <a:pt x="1823" y="9"/>
                  <a:pt x="1901" y="131"/>
                  <a:pt x="1900" y="178"/>
                </a:cubicBezTo>
                <a:lnTo>
                  <a:pt x="1901" y="178"/>
                </a:lnTo>
                <a:cubicBezTo>
                  <a:pt x="1902" y="93"/>
                  <a:pt x="2017" y="7"/>
                  <a:pt x="2079" y="10"/>
                </a:cubicBezTo>
                <a:lnTo>
                  <a:pt x="2082" y="10"/>
                </a:lnTo>
                <a:lnTo>
                  <a:pt x="2086" y="10"/>
                </a:lnTo>
                <a:lnTo>
                  <a:pt x="2090" y="10"/>
                </a:lnTo>
                <a:lnTo>
                  <a:pt x="2095" y="10"/>
                </a:lnTo>
                <a:lnTo>
                  <a:pt x="2099" y="10"/>
                </a:lnTo>
                <a:lnTo>
                  <a:pt x="2104" y="10"/>
                </a:lnTo>
                <a:lnTo>
                  <a:pt x="2109" y="10"/>
                </a:lnTo>
                <a:lnTo>
                  <a:pt x="2114" y="10"/>
                </a:lnTo>
                <a:cubicBezTo>
                  <a:pt x="2210" y="9"/>
                  <a:pt x="2289" y="131"/>
                  <a:pt x="2288" y="178"/>
                </a:cubicBezTo>
                <a:lnTo>
                  <a:pt x="2289" y="178"/>
                </a:lnTo>
                <a:cubicBezTo>
                  <a:pt x="2289" y="93"/>
                  <a:pt x="2404" y="7"/>
                  <a:pt x="2466" y="10"/>
                </a:cubicBezTo>
                <a:lnTo>
                  <a:pt x="2469" y="10"/>
                </a:lnTo>
                <a:lnTo>
                  <a:pt x="2473" y="10"/>
                </a:lnTo>
                <a:lnTo>
                  <a:pt x="2477" y="10"/>
                </a:lnTo>
                <a:lnTo>
                  <a:pt x="2482" y="10"/>
                </a:lnTo>
                <a:lnTo>
                  <a:pt x="2487" y="10"/>
                </a:lnTo>
                <a:lnTo>
                  <a:pt x="2491" y="10"/>
                </a:lnTo>
                <a:lnTo>
                  <a:pt x="2496" y="10"/>
                </a:lnTo>
                <a:lnTo>
                  <a:pt x="2501" y="10"/>
                </a:lnTo>
                <a:cubicBezTo>
                  <a:pt x="2597" y="9"/>
                  <a:pt x="2676" y="131"/>
                  <a:pt x="2675" y="178"/>
                </a:cubicBezTo>
                <a:lnTo>
                  <a:pt x="2676" y="178"/>
                </a:lnTo>
                <a:cubicBezTo>
                  <a:pt x="2677" y="93"/>
                  <a:pt x="2791" y="7"/>
                  <a:pt x="2853" y="10"/>
                </a:cubicBezTo>
                <a:lnTo>
                  <a:pt x="2857" y="10"/>
                </a:lnTo>
                <a:lnTo>
                  <a:pt x="2860" y="10"/>
                </a:lnTo>
                <a:lnTo>
                  <a:pt x="2865" y="10"/>
                </a:lnTo>
                <a:lnTo>
                  <a:pt x="2869" y="10"/>
                </a:lnTo>
                <a:lnTo>
                  <a:pt x="2874" y="10"/>
                </a:lnTo>
                <a:lnTo>
                  <a:pt x="2879" y="10"/>
                </a:lnTo>
                <a:lnTo>
                  <a:pt x="2883" y="10"/>
                </a:lnTo>
                <a:lnTo>
                  <a:pt x="2888" y="10"/>
                </a:lnTo>
                <a:cubicBezTo>
                  <a:pt x="2984" y="9"/>
                  <a:pt x="3063" y="131"/>
                  <a:pt x="3062" y="178"/>
                </a:cubicBezTo>
                <a:lnTo>
                  <a:pt x="3063" y="178"/>
                </a:lnTo>
                <a:cubicBezTo>
                  <a:pt x="3064" y="93"/>
                  <a:pt x="3179" y="7"/>
                  <a:pt x="3240" y="10"/>
                </a:cubicBezTo>
                <a:lnTo>
                  <a:pt x="3244" y="10"/>
                </a:lnTo>
                <a:lnTo>
                  <a:pt x="3248" y="10"/>
                </a:lnTo>
                <a:lnTo>
                  <a:pt x="3252" y="10"/>
                </a:lnTo>
                <a:lnTo>
                  <a:pt x="3256" y="10"/>
                </a:lnTo>
                <a:lnTo>
                  <a:pt x="3261" y="10"/>
                </a:lnTo>
                <a:lnTo>
                  <a:pt x="3266" y="10"/>
                </a:lnTo>
                <a:lnTo>
                  <a:pt x="3271" y="10"/>
                </a:lnTo>
                <a:lnTo>
                  <a:pt x="3275" y="10"/>
                </a:lnTo>
                <a:cubicBezTo>
                  <a:pt x="3372" y="9"/>
                  <a:pt x="3451" y="131"/>
                  <a:pt x="3449" y="178"/>
                </a:cubicBezTo>
                <a:lnTo>
                  <a:pt x="3450" y="178"/>
                </a:lnTo>
                <a:cubicBezTo>
                  <a:pt x="3451" y="93"/>
                  <a:pt x="3566" y="7"/>
                  <a:pt x="3628" y="10"/>
                </a:cubicBezTo>
                <a:lnTo>
                  <a:pt x="3631" y="10"/>
                </a:lnTo>
                <a:lnTo>
                  <a:pt x="3635" y="10"/>
                </a:lnTo>
                <a:lnTo>
                  <a:pt x="3639" y="10"/>
                </a:lnTo>
                <a:lnTo>
                  <a:pt x="3644" y="10"/>
                </a:lnTo>
                <a:lnTo>
                  <a:pt x="3648" y="10"/>
                </a:lnTo>
                <a:lnTo>
                  <a:pt x="3653" y="10"/>
                </a:lnTo>
                <a:lnTo>
                  <a:pt x="3658" y="10"/>
                </a:lnTo>
                <a:lnTo>
                  <a:pt x="3663" y="10"/>
                </a:lnTo>
                <a:cubicBezTo>
                  <a:pt x="3759" y="9"/>
                  <a:pt x="3838" y="131"/>
                  <a:pt x="3837" y="178"/>
                </a:cubicBezTo>
                <a:lnTo>
                  <a:pt x="3838" y="178"/>
                </a:lnTo>
                <a:cubicBezTo>
                  <a:pt x="3838" y="93"/>
                  <a:pt x="3953" y="7"/>
                  <a:pt x="4015" y="10"/>
                </a:cubicBezTo>
                <a:lnTo>
                  <a:pt x="4018" y="10"/>
                </a:lnTo>
                <a:lnTo>
                  <a:pt x="4022" y="10"/>
                </a:lnTo>
                <a:lnTo>
                  <a:pt x="4026" y="10"/>
                </a:lnTo>
                <a:lnTo>
                  <a:pt x="4031" y="10"/>
                </a:lnTo>
                <a:lnTo>
                  <a:pt x="4036" y="10"/>
                </a:lnTo>
                <a:lnTo>
                  <a:pt x="4040" y="10"/>
                </a:lnTo>
                <a:lnTo>
                  <a:pt x="4045" y="10"/>
                </a:lnTo>
                <a:lnTo>
                  <a:pt x="4050" y="10"/>
                </a:lnTo>
                <a:cubicBezTo>
                  <a:pt x="4146" y="9"/>
                  <a:pt x="4225" y="131"/>
                  <a:pt x="4224" y="178"/>
                </a:cubicBezTo>
                <a:lnTo>
                  <a:pt x="4225" y="178"/>
                </a:lnTo>
                <a:cubicBezTo>
                  <a:pt x="4226" y="93"/>
                  <a:pt x="4340" y="7"/>
                  <a:pt x="4402" y="10"/>
                </a:cubicBezTo>
                <a:lnTo>
                  <a:pt x="4406" y="10"/>
                </a:lnTo>
                <a:lnTo>
                  <a:pt x="4409" y="10"/>
                </a:lnTo>
                <a:lnTo>
                  <a:pt x="4414" y="10"/>
                </a:lnTo>
                <a:lnTo>
                  <a:pt x="4418" y="10"/>
                </a:lnTo>
                <a:lnTo>
                  <a:pt x="4423" y="10"/>
                </a:lnTo>
                <a:lnTo>
                  <a:pt x="4428" y="10"/>
                </a:lnTo>
                <a:lnTo>
                  <a:pt x="4432" y="10"/>
                </a:lnTo>
                <a:lnTo>
                  <a:pt x="4437" y="10"/>
                </a:lnTo>
                <a:cubicBezTo>
                  <a:pt x="4533" y="9"/>
                  <a:pt x="4612" y="131"/>
                  <a:pt x="4611" y="178"/>
                </a:cubicBezTo>
                <a:lnTo>
                  <a:pt x="4612" y="178"/>
                </a:lnTo>
                <a:cubicBezTo>
                  <a:pt x="4613" y="93"/>
                  <a:pt x="4728" y="7"/>
                  <a:pt x="4789" y="10"/>
                </a:cubicBezTo>
                <a:lnTo>
                  <a:pt x="4793" y="10"/>
                </a:lnTo>
                <a:lnTo>
                  <a:pt x="4797" y="10"/>
                </a:lnTo>
                <a:lnTo>
                  <a:pt x="4801" y="10"/>
                </a:lnTo>
                <a:lnTo>
                  <a:pt x="4805" y="10"/>
                </a:lnTo>
                <a:lnTo>
                  <a:pt x="4810" y="10"/>
                </a:lnTo>
                <a:lnTo>
                  <a:pt x="4815" y="10"/>
                </a:lnTo>
                <a:lnTo>
                  <a:pt x="4820" y="10"/>
                </a:lnTo>
                <a:lnTo>
                  <a:pt x="4824" y="10"/>
                </a:lnTo>
                <a:cubicBezTo>
                  <a:pt x="4921" y="9"/>
                  <a:pt x="5000" y="131"/>
                  <a:pt x="4998" y="178"/>
                </a:cubicBezTo>
                <a:lnTo>
                  <a:pt x="4999" y="178"/>
                </a:lnTo>
                <a:cubicBezTo>
                  <a:pt x="5000" y="93"/>
                  <a:pt x="5115" y="7"/>
                  <a:pt x="5177" y="10"/>
                </a:cubicBezTo>
                <a:lnTo>
                  <a:pt x="5180" y="10"/>
                </a:lnTo>
                <a:lnTo>
                  <a:pt x="5184" y="10"/>
                </a:lnTo>
                <a:lnTo>
                  <a:pt x="5188" y="10"/>
                </a:lnTo>
                <a:lnTo>
                  <a:pt x="5193" y="10"/>
                </a:lnTo>
                <a:lnTo>
                  <a:pt x="5197" y="10"/>
                </a:lnTo>
                <a:lnTo>
                  <a:pt x="5202" y="10"/>
                </a:lnTo>
                <a:lnTo>
                  <a:pt x="5207" y="10"/>
                </a:lnTo>
                <a:lnTo>
                  <a:pt x="5212" y="10"/>
                </a:lnTo>
                <a:cubicBezTo>
                  <a:pt x="5308" y="9"/>
                  <a:pt x="5387" y="131"/>
                  <a:pt x="5386" y="178"/>
                </a:cubicBezTo>
                <a:lnTo>
                  <a:pt x="5387" y="178"/>
                </a:lnTo>
                <a:cubicBezTo>
                  <a:pt x="5387" y="93"/>
                  <a:pt x="5502" y="7"/>
                  <a:pt x="5564" y="10"/>
                </a:cubicBezTo>
                <a:lnTo>
                  <a:pt x="5567" y="10"/>
                </a:lnTo>
                <a:lnTo>
                  <a:pt x="5571" y="10"/>
                </a:lnTo>
                <a:lnTo>
                  <a:pt x="5575" y="10"/>
                </a:lnTo>
                <a:lnTo>
                  <a:pt x="5580" y="10"/>
                </a:lnTo>
                <a:lnTo>
                  <a:pt x="5585" y="10"/>
                </a:lnTo>
                <a:lnTo>
                  <a:pt x="5589" y="10"/>
                </a:lnTo>
                <a:lnTo>
                  <a:pt x="5594" y="10"/>
                </a:lnTo>
                <a:lnTo>
                  <a:pt x="5599" y="10"/>
                </a:lnTo>
                <a:cubicBezTo>
                  <a:pt x="5695" y="9"/>
                  <a:pt x="5774" y="131"/>
                  <a:pt x="5773" y="178"/>
                </a:cubicBezTo>
                <a:lnTo>
                  <a:pt x="5774" y="178"/>
                </a:lnTo>
                <a:cubicBezTo>
                  <a:pt x="5775" y="93"/>
                  <a:pt x="5889" y="7"/>
                  <a:pt x="5951" y="10"/>
                </a:cubicBezTo>
                <a:lnTo>
                  <a:pt x="5955" y="10"/>
                </a:lnTo>
                <a:lnTo>
                  <a:pt x="5958" y="10"/>
                </a:lnTo>
                <a:lnTo>
                  <a:pt x="5963" y="10"/>
                </a:lnTo>
                <a:lnTo>
                  <a:pt x="5967" y="10"/>
                </a:lnTo>
                <a:lnTo>
                  <a:pt x="5972" y="10"/>
                </a:lnTo>
                <a:lnTo>
                  <a:pt x="5977" y="10"/>
                </a:lnTo>
                <a:lnTo>
                  <a:pt x="5981" y="10"/>
                </a:lnTo>
                <a:lnTo>
                  <a:pt x="5986" y="10"/>
                </a:lnTo>
                <a:cubicBezTo>
                  <a:pt x="6082" y="9"/>
                  <a:pt x="6161" y="131"/>
                  <a:pt x="6160" y="178"/>
                </a:cubicBezTo>
                <a:lnTo>
                  <a:pt x="6161" y="178"/>
                </a:lnTo>
                <a:cubicBezTo>
                  <a:pt x="6162" y="93"/>
                  <a:pt x="6277" y="7"/>
                  <a:pt x="6338" y="10"/>
                </a:cubicBezTo>
                <a:lnTo>
                  <a:pt x="6342" y="10"/>
                </a:lnTo>
                <a:lnTo>
                  <a:pt x="6346" y="10"/>
                </a:lnTo>
                <a:lnTo>
                  <a:pt x="6350" y="10"/>
                </a:lnTo>
                <a:lnTo>
                  <a:pt x="6354" y="10"/>
                </a:lnTo>
                <a:lnTo>
                  <a:pt x="6359" y="10"/>
                </a:lnTo>
                <a:lnTo>
                  <a:pt x="6364" y="10"/>
                </a:lnTo>
                <a:lnTo>
                  <a:pt x="6369" y="10"/>
                </a:lnTo>
                <a:lnTo>
                  <a:pt x="6373" y="10"/>
                </a:lnTo>
                <a:cubicBezTo>
                  <a:pt x="6470" y="9"/>
                  <a:pt x="6549" y="131"/>
                  <a:pt x="6547" y="178"/>
                </a:cubicBezTo>
                <a:lnTo>
                  <a:pt x="6548" y="178"/>
                </a:lnTo>
                <a:cubicBezTo>
                  <a:pt x="6549" y="93"/>
                  <a:pt x="6664" y="7"/>
                  <a:pt x="6726" y="10"/>
                </a:cubicBezTo>
                <a:lnTo>
                  <a:pt x="6729" y="10"/>
                </a:lnTo>
                <a:lnTo>
                  <a:pt x="6733" y="10"/>
                </a:lnTo>
                <a:lnTo>
                  <a:pt x="6737" y="10"/>
                </a:lnTo>
                <a:lnTo>
                  <a:pt x="6742" y="10"/>
                </a:lnTo>
                <a:lnTo>
                  <a:pt x="6746" y="10"/>
                </a:lnTo>
                <a:lnTo>
                  <a:pt x="6751" y="10"/>
                </a:lnTo>
                <a:lnTo>
                  <a:pt x="6756" y="10"/>
                </a:lnTo>
                <a:lnTo>
                  <a:pt x="6761" y="10"/>
                </a:lnTo>
                <a:cubicBezTo>
                  <a:pt x="6857" y="9"/>
                  <a:pt x="6936" y="131"/>
                  <a:pt x="6935" y="178"/>
                </a:cubicBezTo>
                <a:lnTo>
                  <a:pt x="6936" y="178"/>
                </a:lnTo>
                <a:cubicBezTo>
                  <a:pt x="6936" y="93"/>
                  <a:pt x="7051" y="7"/>
                  <a:pt x="7113" y="10"/>
                </a:cubicBezTo>
                <a:lnTo>
                  <a:pt x="7116" y="10"/>
                </a:lnTo>
                <a:lnTo>
                  <a:pt x="7120" y="10"/>
                </a:lnTo>
                <a:lnTo>
                  <a:pt x="7124" y="10"/>
                </a:lnTo>
                <a:lnTo>
                  <a:pt x="7129" y="10"/>
                </a:lnTo>
                <a:lnTo>
                  <a:pt x="7134" y="10"/>
                </a:lnTo>
                <a:lnTo>
                  <a:pt x="7138" y="10"/>
                </a:lnTo>
                <a:lnTo>
                  <a:pt x="7143" y="10"/>
                </a:lnTo>
                <a:lnTo>
                  <a:pt x="7148" y="10"/>
                </a:lnTo>
                <a:cubicBezTo>
                  <a:pt x="7244" y="9"/>
                  <a:pt x="7323" y="131"/>
                  <a:pt x="7322" y="178"/>
                </a:cubicBezTo>
                <a:lnTo>
                  <a:pt x="7323" y="178"/>
                </a:lnTo>
                <a:cubicBezTo>
                  <a:pt x="7324" y="93"/>
                  <a:pt x="7438" y="7"/>
                  <a:pt x="7500" y="10"/>
                </a:cubicBezTo>
                <a:lnTo>
                  <a:pt x="7504" y="10"/>
                </a:lnTo>
                <a:lnTo>
                  <a:pt x="7507" y="10"/>
                </a:lnTo>
                <a:lnTo>
                  <a:pt x="7512" y="10"/>
                </a:lnTo>
                <a:lnTo>
                  <a:pt x="7516" y="10"/>
                </a:lnTo>
                <a:lnTo>
                  <a:pt x="7521" y="10"/>
                </a:lnTo>
                <a:lnTo>
                  <a:pt x="7526" y="10"/>
                </a:lnTo>
                <a:lnTo>
                  <a:pt x="7530" y="10"/>
                </a:lnTo>
                <a:lnTo>
                  <a:pt x="7535" y="10"/>
                </a:lnTo>
                <a:cubicBezTo>
                  <a:pt x="7631" y="9"/>
                  <a:pt x="7710" y="131"/>
                  <a:pt x="7709" y="178"/>
                </a:cubicBezTo>
                <a:lnTo>
                  <a:pt x="7710" y="178"/>
                </a:lnTo>
                <a:cubicBezTo>
                  <a:pt x="7711" y="93"/>
                  <a:pt x="7826" y="7"/>
                  <a:pt x="7887" y="10"/>
                </a:cubicBezTo>
                <a:lnTo>
                  <a:pt x="7891" y="10"/>
                </a:lnTo>
                <a:lnTo>
                  <a:pt x="7895" y="10"/>
                </a:lnTo>
                <a:lnTo>
                  <a:pt x="7899" y="10"/>
                </a:lnTo>
                <a:lnTo>
                  <a:pt x="7903" y="10"/>
                </a:lnTo>
                <a:lnTo>
                  <a:pt x="7908" y="10"/>
                </a:lnTo>
                <a:lnTo>
                  <a:pt x="7913" y="10"/>
                </a:lnTo>
                <a:lnTo>
                  <a:pt x="7918" y="10"/>
                </a:lnTo>
                <a:lnTo>
                  <a:pt x="7922" y="10"/>
                </a:lnTo>
                <a:cubicBezTo>
                  <a:pt x="8019" y="9"/>
                  <a:pt x="8098" y="131"/>
                  <a:pt x="8096" y="178"/>
                </a:cubicBezTo>
                <a:lnTo>
                  <a:pt x="8097" y="178"/>
                </a:lnTo>
                <a:cubicBezTo>
                  <a:pt x="8098" y="93"/>
                  <a:pt x="8213" y="7"/>
                  <a:pt x="8275" y="10"/>
                </a:cubicBezTo>
                <a:lnTo>
                  <a:pt x="8278" y="10"/>
                </a:lnTo>
                <a:lnTo>
                  <a:pt x="8282" y="10"/>
                </a:lnTo>
                <a:lnTo>
                  <a:pt x="8286" y="10"/>
                </a:lnTo>
                <a:lnTo>
                  <a:pt x="8291" y="10"/>
                </a:lnTo>
                <a:lnTo>
                  <a:pt x="8295" y="10"/>
                </a:lnTo>
                <a:lnTo>
                  <a:pt x="8300" y="10"/>
                </a:lnTo>
                <a:lnTo>
                  <a:pt x="8305" y="10"/>
                </a:lnTo>
                <a:lnTo>
                  <a:pt x="8310" y="10"/>
                </a:lnTo>
                <a:cubicBezTo>
                  <a:pt x="8406" y="9"/>
                  <a:pt x="8485" y="131"/>
                  <a:pt x="8484" y="178"/>
                </a:cubicBezTo>
                <a:lnTo>
                  <a:pt x="8485" y="178"/>
                </a:lnTo>
                <a:cubicBezTo>
                  <a:pt x="8485" y="93"/>
                  <a:pt x="8600" y="7"/>
                  <a:pt x="8662" y="10"/>
                </a:cubicBezTo>
                <a:lnTo>
                  <a:pt x="8665" y="10"/>
                </a:lnTo>
                <a:lnTo>
                  <a:pt x="8669" y="10"/>
                </a:lnTo>
                <a:lnTo>
                  <a:pt x="8673" y="10"/>
                </a:lnTo>
                <a:lnTo>
                  <a:pt x="8678" y="10"/>
                </a:lnTo>
                <a:lnTo>
                  <a:pt x="8683" y="10"/>
                </a:lnTo>
                <a:lnTo>
                  <a:pt x="8687" y="10"/>
                </a:lnTo>
                <a:lnTo>
                  <a:pt x="8692" y="10"/>
                </a:lnTo>
                <a:lnTo>
                  <a:pt x="8697" y="10"/>
                </a:lnTo>
                <a:cubicBezTo>
                  <a:pt x="8793" y="9"/>
                  <a:pt x="8872" y="131"/>
                  <a:pt x="8871" y="178"/>
                </a:cubicBezTo>
                <a:lnTo>
                  <a:pt x="8872" y="178"/>
                </a:lnTo>
                <a:cubicBezTo>
                  <a:pt x="8873" y="93"/>
                  <a:pt x="8987" y="7"/>
                  <a:pt x="9049" y="10"/>
                </a:cubicBezTo>
                <a:lnTo>
                  <a:pt x="9053" y="10"/>
                </a:lnTo>
                <a:lnTo>
                  <a:pt x="9056" y="10"/>
                </a:lnTo>
                <a:lnTo>
                  <a:pt x="9061" y="10"/>
                </a:lnTo>
                <a:lnTo>
                  <a:pt x="9065" y="10"/>
                </a:lnTo>
                <a:lnTo>
                  <a:pt x="9070" y="10"/>
                </a:lnTo>
                <a:lnTo>
                  <a:pt x="9075" y="10"/>
                </a:lnTo>
                <a:lnTo>
                  <a:pt x="9079" y="10"/>
                </a:lnTo>
                <a:lnTo>
                  <a:pt x="9084" y="10"/>
                </a:lnTo>
                <a:cubicBezTo>
                  <a:pt x="9180" y="9"/>
                  <a:pt x="9259" y="131"/>
                  <a:pt x="9258" y="178"/>
                </a:cubicBezTo>
                <a:lnTo>
                  <a:pt x="9259" y="178"/>
                </a:lnTo>
                <a:cubicBezTo>
                  <a:pt x="9260" y="93"/>
                  <a:pt x="9375" y="7"/>
                  <a:pt x="9436" y="10"/>
                </a:cubicBezTo>
                <a:lnTo>
                  <a:pt x="9440" y="10"/>
                </a:lnTo>
                <a:lnTo>
                  <a:pt x="9444" y="10"/>
                </a:lnTo>
                <a:lnTo>
                  <a:pt x="9448" y="10"/>
                </a:lnTo>
                <a:lnTo>
                  <a:pt x="9452" y="10"/>
                </a:lnTo>
                <a:lnTo>
                  <a:pt x="9457" y="10"/>
                </a:lnTo>
                <a:lnTo>
                  <a:pt x="9462" y="10"/>
                </a:lnTo>
                <a:lnTo>
                  <a:pt x="9467" y="10"/>
                </a:lnTo>
                <a:lnTo>
                  <a:pt x="9471" y="10"/>
                </a:lnTo>
                <a:cubicBezTo>
                  <a:pt x="9568" y="9"/>
                  <a:pt x="9647" y="131"/>
                  <a:pt x="9645" y="178"/>
                </a:cubicBezTo>
                <a:lnTo>
                  <a:pt x="9646" y="178"/>
                </a:lnTo>
                <a:cubicBezTo>
                  <a:pt x="9647" y="93"/>
                  <a:pt x="9762" y="7"/>
                  <a:pt x="9824" y="10"/>
                </a:cubicBezTo>
                <a:lnTo>
                  <a:pt x="9827" y="10"/>
                </a:lnTo>
                <a:lnTo>
                  <a:pt x="9831" y="10"/>
                </a:lnTo>
                <a:lnTo>
                  <a:pt x="9835" y="10"/>
                </a:lnTo>
                <a:lnTo>
                  <a:pt x="9840" y="10"/>
                </a:lnTo>
                <a:lnTo>
                  <a:pt x="9844" y="10"/>
                </a:lnTo>
                <a:lnTo>
                  <a:pt x="9849" y="10"/>
                </a:lnTo>
                <a:lnTo>
                  <a:pt x="9854" y="10"/>
                </a:lnTo>
                <a:lnTo>
                  <a:pt x="9859" y="10"/>
                </a:lnTo>
                <a:cubicBezTo>
                  <a:pt x="9955" y="9"/>
                  <a:pt x="10034" y="131"/>
                  <a:pt x="10033" y="178"/>
                </a:cubicBezTo>
                <a:lnTo>
                  <a:pt x="10034" y="178"/>
                </a:lnTo>
                <a:cubicBezTo>
                  <a:pt x="10034" y="93"/>
                  <a:pt x="10149" y="7"/>
                  <a:pt x="10211" y="10"/>
                </a:cubicBezTo>
                <a:lnTo>
                  <a:pt x="10214" y="10"/>
                </a:lnTo>
                <a:lnTo>
                  <a:pt x="10218" y="10"/>
                </a:lnTo>
                <a:lnTo>
                  <a:pt x="10222" y="10"/>
                </a:lnTo>
                <a:lnTo>
                  <a:pt x="10227" y="10"/>
                </a:lnTo>
                <a:lnTo>
                  <a:pt x="10232" y="10"/>
                </a:lnTo>
                <a:lnTo>
                  <a:pt x="10236" y="10"/>
                </a:lnTo>
                <a:lnTo>
                  <a:pt x="10241" y="10"/>
                </a:lnTo>
                <a:lnTo>
                  <a:pt x="10246" y="10"/>
                </a:lnTo>
                <a:cubicBezTo>
                  <a:pt x="10342" y="9"/>
                  <a:pt x="10421" y="131"/>
                  <a:pt x="10420" y="178"/>
                </a:cubicBezTo>
                <a:lnTo>
                  <a:pt x="10421" y="178"/>
                </a:lnTo>
                <a:cubicBezTo>
                  <a:pt x="10422" y="93"/>
                  <a:pt x="10536" y="7"/>
                  <a:pt x="10598" y="10"/>
                </a:cubicBezTo>
                <a:lnTo>
                  <a:pt x="10602" y="10"/>
                </a:lnTo>
                <a:lnTo>
                  <a:pt x="10605" y="10"/>
                </a:lnTo>
                <a:lnTo>
                  <a:pt x="10610" y="10"/>
                </a:lnTo>
                <a:lnTo>
                  <a:pt x="10614" y="10"/>
                </a:lnTo>
                <a:lnTo>
                  <a:pt x="10619" y="10"/>
                </a:lnTo>
                <a:lnTo>
                  <a:pt x="10624" y="10"/>
                </a:lnTo>
                <a:lnTo>
                  <a:pt x="10628" y="10"/>
                </a:lnTo>
                <a:lnTo>
                  <a:pt x="10633" y="10"/>
                </a:lnTo>
                <a:cubicBezTo>
                  <a:pt x="10729" y="9"/>
                  <a:pt x="10808" y="131"/>
                  <a:pt x="10807" y="178"/>
                </a:cubicBezTo>
                <a:lnTo>
                  <a:pt x="10808" y="178"/>
                </a:lnTo>
                <a:cubicBezTo>
                  <a:pt x="10809" y="93"/>
                  <a:pt x="10924" y="7"/>
                  <a:pt x="10985" y="10"/>
                </a:cubicBezTo>
                <a:lnTo>
                  <a:pt x="10989" y="10"/>
                </a:lnTo>
                <a:lnTo>
                  <a:pt x="10993" y="10"/>
                </a:lnTo>
                <a:lnTo>
                  <a:pt x="10997" y="10"/>
                </a:lnTo>
                <a:lnTo>
                  <a:pt x="11001" y="10"/>
                </a:lnTo>
                <a:lnTo>
                  <a:pt x="11006" y="10"/>
                </a:lnTo>
                <a:lnTo>
                  <a:pt x="11011" y="10"/>
                </a:lnTo>
                <a:lnTo>
                  <a:pt x="11016" y="10"/>
                </a:lnTo>
                <a:lnTo>
                  <a:pt x="11020" y="10"/>
                </a:lnTo>
                <a:cubicBezTo>
                  <a:pt x="11117" y="9"/>
                  <a:pt x="11196" y="131"/>
                  <a:pt x="11194" y="178"/>
                </a:cubicBezTo>
                <a:lnTo>
                  <a:pt x="11195" y="178"/>
                </a:lnTo>
                <a:cubicBezTo>
                  <a:pt x="11196" y="93"/>
                  <a:pt x="11311" y="7"/>
                  <a:pt x="11373" y="10"/>
                </a:cubicBezTo>
                <a:lnTo>
                  <a:pt x="11376" y="10"/>
                </a:lnTo>
                <a:lnTo>
                  <a:pt x="11380" y="10"/>
                </a:lnTo>
                <a:lnTo>
                  <a:pt x="11384" y="10"/>
                </a:lnTo>
                <a:lnTo>
                  <a:pt x="11389" y="10"/>
                </a:lnTo>
                <a:lnTo>
                  <a:pt x="11393" y="10"/>
                </a:lnTo>
                <a:lnTo>
                  <a:pt x="11398" y="10"/>
                </a:lnTo>
                <a:lnTo>
                  <a:pt x="11403" y="10"/>
                </a:lnTo>
                <a:lnTo>
                  <a:pt x="11408" y="10"/>
                </a:lnTo>
                <a:cubicBezTo>
                  <a:pt x="11504" y="9"/>
                  <a:pt x="11583" y="131"/>
                  <a:pt x="11582" y="178"/>
                </a:cubicBezTo>
                <a:lnTo>
                  <a:pt x="11583" y="178"/>
                </a:lnTo>
                <a:cubicBezTo>
                  <a:pt x="11583" y="93"/>
                  <a:pt x="11698" y="7"/>
                  <a:pt x="11760" y="10"/>
                </a:cubicBezTo>
                <a:lnTo>
                  <a:pt x="11763" y="10"/>
                </a:lnTo>
                <a:lnTo>
                  <a:pt x="11767" y="10"/>
                </a:lnTo>
                <a:lnTo>
                  <a:pt x="11771" y="10"/>
                </a:lnTo>
                <a:lnTo>
                  <a:pt x="11776" y="10"/>
                </a:lnTo>
                <a:lnTo>
                  <a:pt x="11781" y="10"/>
                </a:lnTo>
                <a:lnTo>
                  <a:pt x="11785" y="10"/>
                </a:lnTo>
                <a:lnTo>
                  <a:pt x="11790" y="10"/>
                </a:lnTo>
                <a:lnTo>
                  <a:pt x="11795" y="10"/>
                </a:lnTo>
                <a:cubicBezTo>
                  <a:pt x="11891" y="9"/>
                  <a:pt x="11970" y="131"/>
                  <a:pt x="11969" y="178"/>
                </a:cubicBezTo>
                <a:lnTo>
                  <a:pt x="11970" y="178"/>
                </a:lnTo>
                <a:cubicBezTo>
                  <a:pt x="11971" y="93"/>
                  <a:pt x="12085" y="7"/>
                  <a:pt x="12147" y="10"/>
                </a:cubicBezTo>
                <a:lnTo>
                  <a:pt x="12151" y="10"/>
                </a:lnTo>
                <a:lnTo>
                  <a:pt x="12154" y="10"/>
                </a:lnTo>
                <a:lnTo>
                  <a:pt x="12159" y="10"/>
                </a:lnTo>
                <a:lnTo>
                  <a:pt x="12163" y="10"/>
                </a:lnTo>
                <a:lnTo>
                  <a:pt x="12168" y="10"/>
                </a:lnTo>
                <a:lnTo>
                  <a:pt x="12173" y="10"/>
                </a:lnTo>
                <a:lnTo>
                  <a:pt x="12177" y="10"/>
                </a:lnTo>
                <a:lnTo>
                  <a:pt x="12182" y="10"/>
                </a:lnTo>
                <a:cubicBezTo>
                  <a:pt x="12278" y="9"/>
                  <a:pt x="12357" y="131"/>
                  <a:pt x="12356" y="178"/>
                </a:cubicBezTo>
                <a:lnTo>
                  <a:pt x="12357" y="178"/>
                </a:lnTo>
                <a:cubicBezTo>
                  <a:pt x="12358" y="93"/>
                  <a:pt x="12473" y="7"/>
                  <a:pt x="12534" y="10"/>
                </a:cubicBezTo>
                <a:lnTo>
                  <a:pt x="12538" y="10"/>
                </a:lnTo>
                <a:lnTo>
                  <a:pt x="12542" y="10"/>
                </a:lnTo>
                <a:lnTo>
                  <a:pt x="12546" y="10"/>
                </a:lnTo>
                <a:lnTo>
                  <a:pt x="12550" y="10"/>
                </a:lnTo>
                <a:lnTo>
                  <a:pt x="12555" y="10"/>
                </a:lnTo>
                <a:lnTo>
                  <a:pt x="12560" y="10"/>
                </a:lnTo>
                <a:lnTo>
                  <a:pt x="12565" y="10"/>
                </a:lnTo>
                <a:lnTo>
                  <a:pt x="12569" y="10"/>
                </a:lnTo>
                <a:cubicBezTo>
                  <a:pt x="12666" y="9"/>
                  <a:pt x="12745" y="131"/>
                  <a:pt x="12743" y="178"/>
                </a:cubicBezTo>
                <a:lnTo>
                  <a:pt x="12744" y="178"/>
                </a:lnTo>
                <a:cubicBezTo>
                  <a:pt x="12745" y="93"/>
                  <a:pt x="12860" y="7"/>
                  <a:pt x="12922" y="10"/>
                </a:cubicBezTo>
                <a:lnTo>
                  <a:pt x="12925" y="10"/>
                </a:lnTo>
                <a:lnTo>
                  <a:pt x="12929" y="10"/>
                </a:lnTo>
                <a:lnTo>
                  <a:pt x="12933" y="10"/>
                </a:lnTo>
                <a:lnTo>
                  <a:pt x="12938" y="10"/>
                </a:lnTo>
                <a:lnTo>
                  <a:pt x="12942" y="10"/>
                </a:lnTo>
                <a:lnTo>
                  <a:pt x="12947" y="10"/>
                </a:lnTo>
                <a:lnTo>
                  <a:pt x="12952" y="10"/>
                </a:lnTo>
                <a:lnTo>
                  <a:pt x="12957" y="10"/>
                </a:lnTo>
                <a:cubicBezTo>
                  <a:pt x="13053" y="9"/>
                  <a:pt x="13132" y="131"/>
                  <a:pt x="13131" y="178"/>
                </a:cubicBezTo>
                <a:lnTo>
                  <a:pt x="13132" y="178"/>
                </a:lnTo>
                <a:cubicBezTo>
                  <a:pt x="13132" y="93"/>
                  <a:pt x="13247" y="7"/>
                  <a:pt x="13309" y="10"/>
                </a:cubicBezTo>
                <a:lnTo>
                  <a:pt x="13312" y="10"/>
                </a:lnTo>
                <a:lnTo>
                  <a:pt x="13316" y="10"/>
                </a:lnTo>
                <a:lnTo>
                  <a:pt x="13320" y="10"/>
                </a:lnTo>
                <a:lnTo>
                  <a:pt x="13325" y="10"/>
                </a:lnTo>
                <a:lnTo>
                  <a:pt x="13330" y="10"/>
                </a:lnTo>
                <a:lnTo>
                  <a:pt x="13334" y="10"/>
                </a:lnTo>
                <a:lnTo>
                  <a:pt x="13339" y="10"/>
                </a:lnTo>
                <a:lnTo>
                  <a:pt x="13344" y="10"/>
                </a:lnTo>
                <a:cubicBezTo>
                  <a:pt x="13440" y="9"/>
                  <a:pt x="13519" y="131"/>
                  <a:pt x="13518" y="178"/>
                </a:cubicBezTo>
                <a:lnTo>
                  <a:pt x="13519" y="178"/>
                </a:lnTo>
                <a:cubicBezTo>
                  <a:pt x="13520" y="93"/>
                  <a:pt x="13634" y="7"/>
                  <a:pt x="13696" y="10"/>
                </a:cubicBezTo>
                <a:lnTo>
                  <a:pt x="13700" y="10"/>
                </a:lnTo>
                <a:lnTo>
                  <a:pt x="13703" y="10"/>
                </a:lnTo>
                <a:lnTo>
                  <a:pt x="13708" y="10"/>
                </a:lnTo>
                <a:lnTo>
                  <a:pt x="13712" y="10"/>
                </a:lnTo>
                <a:lnTo>
                  <a:pt x="13717" y="10"/>
                </a:lnTo>
                <a:lnTo>
                  <a:pt x="13722" y="10"/>
                </a:lnTo>
                <a:lnTo>
                  <a:pt x="13726" y="10"/>
                </a:lnTo>
                <a:lnTo>
                  <a:pt x="13731" y="10"/>
                </a:lnTo>
                <a:cubicBezTo>
                  <a:pt x="13827" y="9"/>
                  <a:pt x="13906" y="131"/>
                  <a:pt x="13905" y="178"/>
                </a:cubicBezTo>
                <a:lnTo>
                  <a:pt x="13906" y="178"/>
                </a:lnTo>
                <a:cubicBezTo>
                  <a:pt x="13907" y="93"/>
                  <a:pt x="14022" y="7"/>
                  <a:pt x="14083" y="10"/>
                </a:cubicBezTo>
                <a:lnTo>
                  <a:pt x="14087" y="10"/>
                </a:lnTo>
                <a:lnTo>
                  <a:pt x="14091" y="10"/>
                </a:lnTo>
                <a:lnTo>
                  <a:pt x="14095" y="10"/>
                </a:lnTo>
                <a:lnTo>
                  <a:pt x="14099" y="10"/>
                </a:lnTo>
                <a:lnTo>
                  <a:pt x="14104" y="10"/>
                </a:lnTo>
                <a:lnTo>
                  <a:pt x="14109" y="10"/>
                </a:lnTo>
                <a:lnTo>
                  <a:pt x="14114" y="10"/>
                </a:lnTo>
                <a:lnTo>
                  <a:pt x="14118" y="10"/>
                </a:lnTo>
                <a:cubicBezTo>
                  <a:pt x="14215" y="9"/>
                  <a:pt x="14294" y="131"/>
                  <a:pt x="14292" y="178"/>
                </a:cubicBezTo>
                <a:lnTo>
                  <a:pt x="14293" y="178"/>
                </a:lnTo>
                <a:cubicBezTo>
                  <a:pt x="14294" y="93"/>
                  <a:pt x="14409" y="7"/>
                  <a:pt x="14471" y="10"/>
                </a:cubicBezTo>
                <a:lnTo>
                  <a:pt x="14474" y="10"/>
                </a:lnTo>
                <a:lnTo>
                  <a:pt x="14478" y="10"/>
                </a:lnTo>
                <a:lnTo>
                  <a:pt x="14482" y="10"/>
                </a:lnTo>
                <a:lnTo>
                  <a:pt x="14487" y="10"/>
                </a:lnTo>
                <a:lnTo>
                  <a:pt x="14491" y="10"/>
                </a:lnTo>
                <a:lnTo>
                  <a:pt x="14496" y="10"/>
                </a:lnTo>
                <a:lnTo>
                  <a:pt x="14501" y="10"/>
                </a:lnTo>
                <a:lnTo>
                  <a:pt x="14506" y="10"/>
                </a:lnTo>
                <a:cubicBezTo>
                  <a:pt x="14602" y="9"/>
                  <a:pt x="14681" y="131"/>
                  <a:pt x="14680" y="178"/>
                </a:cubicBezTo>
                <a:lnTo>
                  <a:pt x="14681" y="178"/>
                </a:lnTo>
                <a:cubicBezTo>
                  <a:pt x="14681" y="93"/>
                  <a:pt x="14796" y="7"/>
                  <a:pt x="14858" y="10"/>
                </a:cubicBezTo>
                <a:lnTo>
                  <a:pt x="14861" y="10"/>
                </a:lnTo>
                <a:lnTo>
                  <a:pt x="14865" y="10"/>
                </a:lnTo>
                <a:lnTo>
                  <a:pt x="14869" y="10"/>
                </a:lnTo>
                <a:lnTo>
                  <a:pt x="14874" y="10"/>
                </a:lnTo>
                <a:lnTo>
                  <a:pt x="14879" y="10"/>
                </a:lnTo>
                <a:lnTo>
                  <a:pt x="14883" y="10"/>
                </a:lnTo>
                <a:lnTo>
                  <a:pt x="14888" y="10"/>
                </a:lnTo>
                <a:lnTo>
                  <a:pt x="14893" y="10"/>
                </a:lnTo>
                <a:cubicBezTo>
                  <a:pt x="14989" y="9"/>
                  <a:pt x="15068" y="131"/>
                  <a:pt x="15067" y="178"/>
                </a:cubicBezTo>
                <a:lnTo>
                  <a:pt x="15068" y="178"/>
                </a:lnTo>
                <a:cubicBezTo>
                  <a:pt x="15069" y="93"/>
                  <a:pt x="15183" y="7"/>
                  <a:pt x="15245" y="10"/>
                </a:cubicBezTo>
                <a:lnTo>
                  <a:pt x="15249" y="10"/>
                </a:lnTo>
                <a:lnTo>
                  <a:pt x="15252" y="10"/>
                </a:lnTo>
                <a:lnTo>
                  <a:pt x="15257" y="10"/>
                </a:lnTo>
                <a:lnTo>
                  <a:pt x="15261" y="10"/>
                </a:lnTo>
                <a:lnTo>
                  <a:pt x="15266" y="10"/>
                </a:lnTo>
                <a:lnTo>
                  <a:pt x="15271" y="10"/>
                </a:lnTo>
                <a:lnTo>
                  <a:pt x="15275" y="10"/>
                </a:lnTo>
                <a:lnTo>
                  <a:pt x="15280" y="10"/>
                </a:lnTo>
                <a:cubicBezTo>
                  <a:pt x="15376" y="9"/>
                  <a:pt x="15455" y="131"/>
                  <a:pt x="15454" y="178"/>
                </a:cubicBezTo>
                <a:lnTo>
                  <a:pt x="15455" y="178"/>
                </a:lnTo>
                <a:cubicBezTo>
                  <a:pt x="15456" y="93"/>
                  <a:pt x="15571" y="7"/>
                  <a:pt x="15632" y="10"/>
                </a:cubicBezTo>
                <a:lnTo>
                  <a:pt x="15636" y="10"/>
                </a:lnTo>
                <a:lnTo>
                  <a:pt x="15640" y="10"/>
                </a:lnTo>
                <a:lnTo>
                  <a:pt x="15644" y="10"/>
                </a:lnTo>
                <a:lnTo>
                  <a:pt x="15648" y="10"/>
                </a:lnTo>
                <a:lnTo>
                  <a:pt x="15653" y="10"/>
                </a:lnTo>
                <a:lnTo>
                  <a:pt x="15658" y="10"/>
                </a:lnTo>
                <a:lnTo>
                  <a:pt x="15663" y="10"/>
                </a:lnTo>
                <a:lnTo>
                  <a:pt x="15667" y="10"/>
                </a:lnTo>
                <a:cubicBezTo>
                  <a:pt x="15764" y="9"/>
                  <a:pt x="15843" y="131"/>
                  <a:pt x="15841" y="178"/>
                </a:cubicBezTo>
                <a:lnTo>
                  <a:pt x="15842" y="178"/>
                </a:lnTo>
                <a:cubicBezTo>
                  <a:pt x="15843" y="93"/>
                  <a:pt x="15958" y="7"/>
                  <a:pt x="16020" y="10"/>
                </a:cubicBezTo>
                <a:lnTo>
                  <a:pt x="16023" y="10"/>
                </a:lnTo>
                <a:lnTo>
                  <a:pt x="16027" y="10"/>
                </a:lnTo>
                <a:lnTo>
                  <a:pt x="16031" y="10"/>
                </a:lnTo>
                <a:lnTo>
                  <a:pt x="16036" y="10"/>
                </a:lnTo>
                <a:lnTo>
                  <a:pt x="16040" y="10"/>
                </a:lnTo>
                <a:lnTo>
                  <a:pt x="16045" y="10"/>
                </a:lnTo>
                <a:lnTo>
                  <a:pt x="16050" y="10"/>
                </a:lnTo>
                <a:lnTo>
                  <a:pt x="16055" y="10"/>
                </a:lnTo>
                <a:cubicBezTo>
                  <a:pt x="16151" y="9"/>
                  <a:pt x="16230" y="131"/>
                  <a:pt x="16229" y="178"/>
                </a:cubicBezTo>
                <a:lnTo>
                  <a:pt x="16230" y="178"/>
                </a:lnTo>
                <a:cubicBezTo>
                  <a:pt x="16230" y="93"/>
                  <a:pt x="16345" y="7"/>
                  <a:pt x="16407" y="10"/>
                </a:cubicBezTo>
                <a:lnTo>
                  <a:pt x="16410" y="10"/>
                </a:lnTo>
                <a:lnTo>
                  <a:pt x="16414" y="10"/>
                </a:lnTo>
                <a:lnTo>
                  <a:pt x="16418" y="10"/>
                </a:lnTo>
                <a:lnTo>
                  <a:pt x="16423" y="10"/>
                </a:lnTo>
                <a:lnTo>
                  <a:pt x="16428" y="10"/>
                </a:lnTo>
                <a:lnTo>
                  <a:pt x="16432" y="10"/>
                </a:lnTo>
                <a:lnTo>
                  <a:pt x="16437" y="10"/>
                </a:lnTo>
                <a:lnTo>
                  <a:pt x="16442" y="10"/>
                </a:lnTo>
                <a:cubicBezTo>
                  <a:pt x="16538" y="9"/>
                  <a:pt x="16617" y="131"/>
                  <a:pt x="16616" y="178"/>
                </a:cubicBezTo>
                <a:lnTo>
                  <a:pt x="16617" y="178"/>
                </a:lnTo>
                <a:cubicBezTo>
                  <a:pt x="16618" y="93"/>
                  <a:pt x="16732" y="7"/>
                  <a:pt x="16794" y="10"/>
                </a:cubicBezTo>
                <a:lnTo>
                  <a:pt x="16798" y="10"/>
                </a:lnTo>
                <a:lnTo>
                  <a:pt x="16801" y="10"/>
                </a:lnTo>
                <a:lnTo>
                  <a:pt x="16806" y="10"/>
                </a:lnTo>
                <a:lnTo>
                  <a:pt x="16810" y="10"/>
                </a:lnTo>
                <a:lnTo>
                  <a:pt x="16815" y="10"/>
                </a:lnTo>
                <a:lnTo>
                  <a:pt x="16820" y="10"/>
                </a:lnTo>
                <a:lnTo>
                  <a:pt x="16824" y="10"/>
                </a:lnTo>
                <a:lnTo>
                  <a:pt x="16829" y="10"/>
                </a:lnTo>
                <a:cubicBezTo>
                  <a:pt x="16925" y="9"/>
                  <a:pt x="17004" y="131"/>
                  <a:pt x="17003" y="178"/>
                </a:cubicBezTo>
                <a:lnTo>
                  <a:pt x="17004" y="178"/>
                </a:lnTo>
                <a:cubicBezTo>
                  <a:pt x="17005" y="93"/>
                  <a:pt x="17120" y="7"/>
                  <a:pt x="17181" y="10"/>
                </a:cubicBezTo>
                <a:lnTo>
                  <a:pt x="17185" y="10"/>
                </a:lnTo>
                <a:lnTo>
                  <a:pt x="17189" y="10"/>
                </a:lnTo>
                <a:lnTo>
                  <a:pt x="17193" y="10"/>
                </a:lnTo>
                <a:lnTo>
                  <a:pt x="17197" y="10"/>
                </a:lnTo>
                <a:lnTo>
                  <a:pt x="17202" y="10"/>
                </a:lnTo>
                <a:lnTo>
                  <a:pt x="17207" y="10"/>
                </a:lnTo>
                <a:lnTo>
                  <a:pt x="17212" y="10"/>
                </a:lnTo>
                <a:lnTo>
                  <a:pt x="17216" y="10"/>
                </a:lnTo>
                <a:cubicBezTo>
                  <a:pt x="17313" y="9"/>
                  <a:pt x="17392" y="131"/>
                  <a:pt x="17390" y="178"/>
                </a:cubicBezTo>
                <a:lnTo>
                  <a:pt x="17391" y="178"/>
                </a:lnTo>
                <a:cubicBezTo>
                  <a:pt x="17392" y="93"/>
                  <a:pt x="17507" y="7"/>
                  <a:pt x="17569" y="10"/>
                </a:cubicBezTo>
                <a:lnTo>
                  <a:pt x="17572" y="10"/>
                </a:lnTo>
                <a:lnTo>
                  <a:pt x="17576" y="10"/>
                </a:lnTo>
                <a:lnTo>
                  <a:pt x="17580" y="10"/>
                </a:lnTo>
                <a:lnTo>
                  <a:pt x="17585" y="10"/>
                </a:lnTo>
                <a:lnTo>
                  <a:pt x="17589" y="10"/>
                </a:lnTo>
                <a:lnTo>
                  <a:pt x="17594" y="10"/>
                </a:lnTo>
                <a:lnTo>
                  <a:pt x="17599" y="10"/>
                </a:lnTo>
                <a:lnTo>
                  <a:pt x="17604" y="10"/>
                </a:lnTo>
                <a:cubicBezTo>
                  <a:pt x="17700" y="9"/>
                  <a:pt x="17779" y="131"/>
                  <a:pt x="17778" y="178"/>
                </a:cubicBezTo>
                <a:lnTo>
                  <a:pt x="17779" y="178"/>
                </a:lnTo>
                <a:cubicBezTo>
                  <a:pt x="17779" y="93"/>
                  <a:pt x="17894" y="7"/>
                  <a:pt x="17956" y="10"/>
                </a:cubicBezTo>
                <a:lnTo>
                  <a:pt x="17959" y="10"/>
                </a:lnTo>
                <a:lnTo>
                  <a:pt x="17963" y="10"/>
                </a:lnTo>
                <a:lnTo>
                  <a:pt x="17967" y="10"/>
                </a:lnTo>
                <a:lnTo>
                  <a:pt x="17972" y="10"/>
                </a:lnTo>
                <a:lnTo>
                  <a:pt x="17977" y="10"/>
                </a:lnTo>
                <a:lnTo>
                  <a:pt x="17981" y="10"/>
                </a:lnTo>
                <a:lnTo>
                  <a:pt x="17986" y="10"/>
                </a:lnTo>
                <a:lnTo>
                  <a:pt x="17991" y="10"/>
                </a:lnTo>
                <a:cubicBezTo>
                  <a:pt x="18087" y="9"/>
                  <a:pt x="18166" y="131"/>
                  <a:pt x="18165" y="178"/>
                </a:cubicBezTo>
                <a:lnTo>
                  <a:pt x="18166" y="178"/>
                </a:lnTo>
                <a:cubicBezTo>
                  <a:pt x="18167" y="93"/>
                  <a:pt x="18281" y="7"/>
                  <a:pt x="18343" y="10"/>
                </a:cubicBezTo>
                <a:lnTo>
                  <a:pt x="18347" y="10"/>
                </a:lnTo>
                <a:lnTo>
                  <a:pt x="18350" y="10"/>
                </a:lnTo>
                <a:lnTo>
                  <a:pt x="18355" y="10"/>
                </a:lnTo>
                <a:lnTo>
                  <a:pt x="18359" y="10"/>
                </a:lnTo>
                <a:lnTo>
                  <a:pt x="18364" y="10"/>
                </a:lnTo>
                <a:lnTo>
                  <a:pt x="18369" y="10"/>
                </a:lnTo>
                <a:lnTo>
                  <a:pt x="18373" y="10"/>
                </a:lnTo>
                <a:lnTo>
                  <a:pt x="18378" y="10"/>
                </a:lnTo>
                <a:cubicBezTo>
                  <a:pt x="18474" y="9"/>
                  <a:pt x="18553" y="131"/>
                  <a:pt x="18552" y="178"/>
                </a:cubicBezTo>
                <a:lnTo>
                  <a:pt x="18553" y="178"/>
                </a:lnTo>
                <a:cubicBezTo>
                  <a:pt x="18554" y="93"/>
                  <a:pt x="18669" y="7"/>
                  <a:pt x="18730" y="10"/>
                </a:cubicBezTo>
                <a:lnTo>
                  <a:pt x="18734" y="10"/>
                </a:lnTo>
                <a:lnTo>
                  <a:pt x="18738" y="10"/>
                </a:lnTo>
                <a:lnTo>
                  <a:pt x="18742" y="10"/>
                </a:lnTo>
                <a:lnTo>
                  <a:pt x="18746" y="10"/>
                </a:lnTo>
                <a:lnTo>
                  <a:pt x="18750" y="10"/>
                </a:lnTo>
                <a:lnTo>
                  <a:pt x="18754" y="10"/>
                </a:lnTo>
                <a:lnTo>
                  <a:pt x="18758" y="10"/>
                </a:lnTo>
                <a:cubicBezTo>
                  <a:pt x="18840" y="8"/>
                  <a:pt x="18919" y="95"/>
                  <a:pt x="18929" y="138"/>
                </a:cubicBezTo>
                <a:cubicBezTo>
                  <a:pt x="18944" y="58"/>
                  <a:pt x="19050" y="-2"/>
                  <a:pt x="19105" y="0"/>
                </a:cubicBezTo>
                <a:lnTo>
                  <a:pt x="19115" y="0"/>
                </a:lnTo>
                <a:lnTo>
                  <a:pt x="19120" y="0"/>
                </a:lnTo>
                <a:lnTo>
                  <a:pt x="19121" y="0"/>
                </a:lnTo>
                <a:lnTo>
                  <a:pt x="19123" y="0"/>
                </a:lnTo>
                <a:lnTo>
                  <a:pt x="19124" y="0"/>
                </a:lnTo>
                <a:lnTo>
                  <a:pt x="19125" y="0"/>
                </a:lnTo>
                <a:cubicBezTo>
                  <a:pt x="19155" y="0"/>
                  <a:pt x="19196" y="16"/>
                  <a:pt x="19204" y="22"/>
                </a:cubicBezTo>
                <a:lnTo>
                  <a:pt x="19204" y="785"/>
                </a:lnTo>
                <a:lnTo>
                  <a:pt x="0" y="785"/>
                </a:lnTo>
                <a:lnTo>
                  <a:pt x="0" y="93"/>
                </a:lnTo>
                <a:close/>
              </a:path>
            </a:pathLst>
          </a:custGeom>
          <a:solidFill>
            <a:schemeClr val="accent2"/>
          </a:soli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22" name="图片 21" descr="资源 27-8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5"/>
          <a:srcRect/>
          <a:stretch>
            <a:fillRect/>
          </a:stretch>
        </p:blipFill>
        <p:spPr>
          <a:xfrm>
            <a:off x="2428240" y="2404745"/>
            <a:ext cx="1610360" cy="3161030"/>
          </a:xfrm>
          <a:prstGeom prst="rect">
            <a:avLst/>
          </a:prstGeom>
        </p:spPr>
      </p:pic>
      <p:pic>
        <p:nvPicPr>
          <p:cNvPr id="21" name="图片 20" descr="资源 8-8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7">
            <a:lum bright="6000" contrast="-6000"/>
          </a:blip>
          <a:stretch>
            <a:fillRect/>
          </a:stretch>
        </p:blipFill>
        <p:spPr>
          <a:xfrm>
            <a:off x="287020" y="3067050"/>
            <a:ext cx="2611120" cy="341820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8"/>
            </p:custDataLst>
          </p:nvPr>
        </p:nvSpPr>
        <p:spPr>
          <a:xfrm>
            <a:off x="3734435" y="1278255"/>
            <a:ext cx="8132445" cy="4004945"/>
          </a:xfrm>
        </p:spPr>
        <p:txBody>
          <a:bodyPr wrap="square" anchor="ctr" anchorCtr="0">
            <a:normAutofit/>
          </a:bodyPr>
          <a:lstStyle>
            <a:lvl1pPr algn="ctr">
              <a:lnSpc>
                <a:spcPct val="100000"/>
              </a:lnSpc>
              <a:defRPr sz="9500" b="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单击此处编辑</a:t>
            </a:r>
            <a:br>
              <a:rPr lang="zh-CN" altLang="en-US" dirty="0"/>
            </a:br>
            <a:r>
              <a:rPr lang="zh-CN" altLang="en-US" dirty="0"/>
              <a:t>母版标题样式</a:t>
            </a:r>
            <a:endParaRPr lang="zh-CN" altLang="en-US" dirty="0"/>
          </a:p>
        </p:txBody>
      </p:sp>
      <p:pic>
        <p:nvPicPr>
          <p:cNvPr id="9" name="图片 8" descr="资源 28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36764"/>
          <a:stretch>
            <a:fillRect/>
          </a:stretch>
        </p:blipFill>
        <p:spPr>
          <a:xfrm>
            <a:off x="10160" y="541655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0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8" Type="http://schemas.openxmlformats.org/officeDocument/2006/relationships/theme" Target="../theme/theme2.xml"/><Relationship Id="rId37" Type="http://schemas.openxmlformats.org/officeDocument/2006/relationships/tags" Target="../tags/tag128.xml"/><Relationship Id="rId36" Type="http://schemas.openxmlformats.org/officeDocument/2006/relationships/tags" Target="../tags/tag127.xml"/><Relationship Id="rId35" Type="http://schemas.openxmlformats.org/officeDocument/2006/relationships/tags" Target="../tags/tag126.xml"/><Relationship Id="rId34" Type="http://schemas.openxmlformats.org/officeDocument/2006/relationships/tags" Target="../tags/tag125.xml"/><Relationship Id="rId33" Type="http://schemas.openxmlformats.org/officeDocument/2006/relationships/tags" Target="../tags/tag124.xml"/><Relationship Id="rId32" Type="http://schemas.openxmlformats.org/officeDocument/2006/relationships/tags" Target="../tags/tag123.xml"/><Relationship Id="rId31" Type="http://schemas.openxmlformats.org/officeDocument/2006/relationships/tags" Target="../tags/tag122.xml"/><Relationship Id="rId30" Type="http://schemas.openxmlformats.org/officeDocument/2006/relationships/tags" Target="../tags/tag121.xml"/><Relationship Id="rId3" Type="http://schemas.openxmlformats.org/officeDocument/2006/relationships/slideLayout" Target="../slideLayouts/slideLayout14.xml"/><Relationship Id="rId29" Type="http://schemas.openxmlformats.org/officeDocument/2006/relationships/image" Target="../media/image42.svg"/><Relationship Id="rId28" Type="http://schemas.openxmlformats.org/officeDocument/2006/relationships/image" Target="../media/image32.png"/><Relationship Id="rId27" Type="http://schemas.openxmlformats.org/officeDocument/2006/relationships/tags" Target="../tags/tag120.xml"/><Relationship Id="rId26" Type="http://schemas.openxmlformats.org/officeDocument/2006/relationships/image" Target="../media/image23.svg"/><Relationship Id="rId25" Type="http://schemas.openxmlformats.org/officeDocument/2006/relationships/tags" Target="../tags/tag119.xml"/><Relationship Id="rId24" Type="http://schemas.openxmlformats.org/officeDocument/2006/relationships/tags" Target="../tags/tag118.xml"/><Relationship Id="rId23" Type="http://schemas.openxmlformats.org/officeDocument/2006/relationships/image" Target="../media/image41.svg"/><Relationship Id="rId22" Type="http://schemas.openxmlformats.org/officeDocument/2006/relationships/image" Target="../media/image24.png"/><Relationship Id="rId21" Type="http://schemas.openxmlformats.org/officeDocument/2006/relationships/tags" Target="../tags/tag117.xml"/><Relationship Id="rId20" Type="http://schemas.openxmlformats.org/officeDocument/2006/relationships/image" Target="../media/image20.svg"/><Relationship Id="rId2" Type="http://schemas.openxmlformats.org/officeDocument/2006/relationships/slideLayout" Target="../slideLayouts/slideLayout13.xml"/><Relationship Id="rId19" Type="http://schemas.openxmlformats.org/officeDocument/2006/relationships/image" Target="../media/image19.png"/><Relationship Id="rId18" Type="http://schemas.openxmlformats.org/officeDocument/2006/relationships/tags" Target="../tags/tag116.xml"/><Relationship Id="rId17" Type="http://schemas.openxmlformats.org/officeDocument/2006/relationships/image" Target="../media/image12.svg"/><Relationship Id="rId16" Type="http://schemas.openxmlformats.org/officeDocument/2006/relationships/image" Target="../media/image11.png"/><Relationship Id="rId15" Type="http://schemas.openxmlformats.org/officeDocument/2006/relationships/tags" Target="../tags/tag115.xml"/><Relationship Id="rId14" Type="http://schemas.openxmlformats.org/officeDocument/2006/relationships/image" Target="../media/image17.png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52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4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6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8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8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10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2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2"/>
            </p:custDataLst>
          </p:nvPr>
        </p:nvSpPr>
        <p:spPr>
          <a:xfrm>
            <a:off x="635" y="1270"/>
            <a:ext cx="12192635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资源 40-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20000"/>
          </a:blip>
          <a:stretch>
            <a:fillRect/>
          </a:stretch>
        </p:blipFill>
        <p:spPr>
          <a:xfrm flipH="1">
            <a:off x="158115" y="469265"/>
            <a:ext cx="11877675" cy="5651500"/>
          </a:xfrm>
          <a:prstGeom prst="rect">
            <a:avLst/>
          </a:prstGeom>
        </p:spPr>
      </p:pic>
      <p:pic>
        <p:nvPicPr>
          <p:cNvPr id="101" name="图片 100" descr="资源 28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492740" y="349250"/>
            <a:ext cx="1616710" cy="708660"/>
          </a:xfrm>
          <a:prstGeom prst="rect">
            <a:avLst/>
          </a:prstGeom>
        </p:spPr>
      </p:pic>
      <p:pic>
        <p:nvPicPr>
          <p:cNvPr id="89" name="图片 88" descr="资源 8"/>
          <p:cNvPicPr>
            <a:picLocks noChangeAspect="1"/>
          </p:cNvPicPr>
          <p:nvPr userDrawn="1"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 flipH="1">
            <a:off x="11791172" y="6566590"/>
            <a:ext cx="372834" cy="248865"/>
          </a:xfrm>
          <a:prstGeom prst="rect">
            <a:avLst/>
          </a:prstGeom>
        </p:spPr>
      </p:pic>
      <p:pic>
        <p:nvPicPr>
          <p:cNvPr id="90" name="图片 89" descr="资源 7"/>
          <p:cNvPicPr>
            <a:picLocks noChangeAspect="1"/>
          </p:cNvPicPr>
          <p:nvPr userDrawn="1"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 flipH="1">
            <a:off x="11735771" y="6228080"/>
            <a:ext cx="453689" cy="397381"/>
          </a:xfrm>
          <a:prstGeom prst="rect">
            <a:avLst/>
          </a:prstGeom>
        </p:spPr>
      </p:pic>
      <p:sp>
        <p:nvSpPr>
          <p:cNvPr id="91" name="椭圆 90"/>
          <p:cNvSpPr/>
          <p:nvPr userDrawn="1">
            <p:custDataLst>
              <p:tags r:id="rId24"/>
            </p:custDataLst>
          </p:nvPr>
        </p:nvSpPr>
        <p:spPr>
          <a:xfrm flipH="1">
            <a:off x="11864241" y="6339133"/>
            <a:ext cx="196449" cy="17554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5" name="图片 84" descr="资源 8"/>
          <p:cNvPicPr>
            <a:picLocks noChangeAspect="1"/>
          </p:cNvPicPr>
          <p:nvPr userDrawn="1">
            <p:custDataLst>
              <p:tags r:id="rId25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1161876" y="6429511"/>
            <a:ext cx="574394" cy="429124"/>
          </a:xfrm>
          <a:prstGeom prst="rect">
            <a:avLst/>
          </a:prstGeom>
        </p:spPr>
      </p:pic>
      <p:pic>
        <p:nvPicPr>
          <p:cNvPr id="83" name="图片 82" descr="资源 7"/>
          <p:cNvPicPr>
            <a:picLocks noChangeAspect="1"/>
          </p:cNvPicPr>
          <p:nvPr userDrawn="1"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1122660" y="5845810"/>
            <a:ext cx="698961" cy="685214"/>
          </a:xfrm>
          <a:prstGeom prst="rect">
            <a:avLst/>
          </a:prstGeom>
        </p:spPr>
      </p:pic>
      <p:sp>
        <p:nvSpPr>
          <p:cNvPr id="86" name="椭圆 85"/>
          <p:cNvSpPr/>
          <p:nvPr userDrawn="1">
            <p:custDataLst>
              <p:tags r:id="rId30"/>
            </p:custDataLst>
          </p:nvPr>
        </p:nvSpPr>
        <p:spPr>
          <a:xfrm>
            <a:off x="11321045" y="6037301"/>
            <a:ext cx="302653" cy="30269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31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2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3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汉仪粗圆简" panose="02010600000101010101" charset="-122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4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汉仪粗圆简" panose="0201060000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5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汉仪粗圆简" panose="02010600000101010101" charset="-122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片 8" descr="资源 28"/>
          <p:cNvPicPr>
            <a:picLocks noChangeAspect="1"/>
          </p:cNvPicPr>
          <p:nvPr userDrawn="1">
            <p:custDataLst>
              <p:tags r:id="rId36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36764"/>
          <a:stretch>
            <a:fillRect/>
          </a:stretch>
        </p:blipFill>
        <p:spPr>
          <a:xfrm>
            <a:off x="-2540" y="4179570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1" name="KSO_TEMPLATE" hidden="1"/>
          <p:cNvSpPr/>
          <p:nvPr userDrawn="1">
            <p:custDataLst>
              <p:tags r:id="rId3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  <a:sym typeface="汉仪粗圆简" panose="02010600000101010101" charset="-122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  <a:sym typeface="汉仪粗圆简" panose="02010600000101010101" charset="-122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  <a:sym typeface="汉仪粗圆简" panose="0201060000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132.xml"/><Relationship Id="rId3" Type="http://schemas.openxmlformats.org/officeDocument/2006/relationships/tags" Target="../tags/tag131.xml"/><Relationship Id="rId2" Type="http://schemas.openxmlformats.org/officeDocument/2006/relationships/tags" Target="../tags/tag130.xml"/><Relationship Id="rId1" Type="http://schemas.openxmlformats.org/officeDocument/2006/relationships/tags" Target="../tags/tag129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41.xml"/><Relationship Id="rId8" Type="http://schemas.openxmlformats.org/officeDocument/2006/relationships/tags" Target="../tags/tag140.xml"/><Relationship Id="rId7" Type="http://schemas.openxmlformats.org/officeDocument/2006/relationships/tags" Target="../tags/tag139.xml"/><Relationship Id="rId6" Type="http://schemas.openxmlformats.org/officeDocument/2006/relationships/tags" Target="../tags/tag138.xml"/><Relationship Id="rId5" Type="http://schemas.openxmlformats.org/officeDocument/2006/relationships/tags" Target="../tags/tag137.xml"/><Relationship Id="rId4" Type="http://schemas.openxmlformats.org/officeDocument/2006/relationships/tags" Target="../tags/tag136.xml"/><Relationship Id="rId3" Type="http://schemas.openxmlformats.org/officeDocument/2006/relationships/tags" Target="../tags/tag135.xml"/><Relationship Id="rId2" Type="http://schemas.openxmlformats.org/officeDocument/2006/relationships/tags" Target="../tags/tag134.xml"/><Relationship Id="rId11" Type="http://schemas.openxmlformats.org/officeDocument/2006/relationships/slideLayout" Target="../slideLayouts/slideLayout14.xml"/><Relationship Id="rId10" Type="http://schemas.openxmlformats.org/officeDocument/2006/relationships/tags" Target="../tags/tag142.xml"/><Relationship Id="rId1" Type="http://schemas.openxmlformats.org/officeDocument/2006/relationships/tags" Target="../tags/tag133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145.xml"/><Relationship Id="rId3" Type="http://schemas.openxmlformats.org/officeDocument/2006/relationships/tags" Target="../tags/tag144.xml"/><Relationship Id="rId2" Type="http://schemas.openxmlformats.org/officeDocument/2006/relationships/image" Target="../media/image43.jpeg"/><Relationship Id="rId1" Type="http://schemas.openxmlformats.org/officeDocument/2006/relationships/tags" Target="../tags/tag143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50.xml"/><Relationship Id="rId8" Type="http://schemas.openxmlformats.org/officeDocument/2006/relationships/image" Target="../media/image47.jpeg"/><Relationship Id="rId7" Type="http://schemas.openxmlformats.org/officeDocument/2006/relationships/tags" Target="../tags/tag149.xml"/><Relationship Id="rId6" Type="http://schemas.openxmlformats.org/officeDocument/2006/relationships/image" Target="../media/image46.jpeg"/><Relationship Id="rId5" Type="http://schemas.openxmlformats.org/officeDocument/2006/relationships/tags" Target="../tags/tag148.xml"/><Relationship Id="rId4" Type="http://schemas.openxmlformats.org/officeDocument/2006/relationships/image" Target="../media/image45.jpeg"/><Relationship Id="rId3" Type="http://schemas.openxmlformats.org/officeDocument/2006/relationships/tags" Target="../tags/tag147.xml"/><Relationship Id="rId2" Type="http://schemas.openxmlformats.org/officeDocument/2006/relationships/image" Target="../media/image44.jpeg"/><Relationship Id="rId16" Type="http://schemas.openxmlformats.org/officeDocument/2006/relationships/notesSlide" Target="../notesSlides/notesSlide3.xml"/><Relationship Id="rId15" Type="http://schemas.openxmlformats.org/officeDocument/2006/relationships/slideLayout" Target="../slideLayouts/slideLayout18.xml"/><Relationship Id="rId14" Type="http://schemas.openxmlformats.org/officeDocument/2006/relationships/tags" Target="../tags/tag153.xml"/><Relationship Id="rId13" Type="http://schemas.openxmlformats.org/officeDocument/2006/relationships/tags" Target="../tags/tag152.xml"/><Relationship Id="rId12" Type="http://schemas.openxmlformats.org/officeDocument/2006/relationships/image" Target="../media/image49.jpeg"/><Relationship Id="rId11" Type="http://schemas.openxmlformats.org/officeDocument/2006/relationships/tags" Target="../tags/tag151.xml"/><Relationship Id="rId10" Type="http://schemas.openxmlformats.org/officeDocument/2006/relationships/image" Target="../media/image48.jpeg"/><Relationship Id="rId1" Type="http://schemas.openxmlformats.org/officeDocument/2006/relationships/tags" Target="../tags/tag146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58.xml"/><Relationship Id="rId8" Type="http://schemas.openxmlformats.org/officeDocument/2006/relationships/image" Target="../media/image53.GIF"/><Relationship Id="rId7" Type="http://schemas.openxmlformats.org/officeDocument/2006/relationships/tags" Target="../tags/tag157.xml"/><Relationship Id="rId6" Type="http://schemas.openxmlformats.org/officeDocument/2006/relationships/image" Target="../media/image52.GIF"/><Relationship Id="rId5" Type="http://schemas.openxmlformats.org/officeDocument/2006/relationships/tags" Target="../tags/tag156.xml"/><Relationship Id="rId4" Type="http://schemas.openxmlformats.org/officeDocument/2006/relationships/image" Target="../media/image51.GIF"/><Relationship Id="rId3" Type="http://schemas.openxmlformats.org/officeDocument/2006/relationships/tags" Target="../tags/tag155.xml"/><Relationship Id="rId2" Type="http://schemas.openxmlformats.org/officeDocument/2006/relationships/image" Target="../media/image50.GIF"/><Relationship Id="rId16" Type="http://schemas.openxmlformats.org/officeDocument/2006/relationships/notesSlide" Target="../notesSlides/notesSlide4.xml"/><Relationship Id="rId15" Type="http://schemas.openxmlformats.org/officeDocument/2006/relationships/slideLayout" Target="../slideLayouts/slideLayout18.xml"/><Relationship Id="rId14" Type="http://schemas.openxmlformats.org/officeDocument/2006/relationships/tags" Target="../tags/tag161.xml"/><Relationship Id="rId13" Type="http://schemas.openxmlformats.org/officeDocument/2006/relationships/tags" Target="../tags/tag160.xml"/><Relationship Id="rId12" Type="http://schemas.openxmlformats.org/officeDocument/2006/relationships/image" Target="../media/image55.GIF"/><Relationship Id="rId11" Type="http://schemas.openxmlformats.org/officeDocument/2006/relationships/tags" Target="../tags/tag159.xml"/><Relationship Id="rId10" Type="http://schemas.openxmlformats.org/officeDocument/2006/relationships/image" Target="../media/image54.GIF"/><Relationship Id="rId1" Type="http://schemas.openxmlformats.org/officeDocument/2006/relationships/tags" Target="../tags/tag154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.xml"/><Relationship Id="rId8" Type="http://schemas.openxmlformats.org/officeDocument/2006/relationships/tags" Target="../tags/tag167.xml"/><Relationship Id="rId7" Type="http://schemas.openxmlformats.org/officeDocument/2006/relationships/tags" Target="../tags/tag166.xml"/><Relationship Id="rId6" Type="http://schemas.openxmlformats.org/officeDocument/2006/relationships/image" Target="../media/image57.png"/><Relationship Id="rId5" Type="http://schemas.openxmlformats.org/officeDocument/2006/relationships/tags" Target="../tags/tag165.xml"/><Relationship Id="rId4" Type="http://schemas.openxmlformats.org/officeDocument/2006/relationships/tags" Target="../tags/tag164.xml"/><Relationship Id="rId3" Type="http://schemas.openxmlformats.org/officeDocument/2006/relationships/image" Target="../media/image56.png"/><Relationship Id="rId2" Type="http://schemas.openxmlformats.org/officeDocument/2006/relationships/tags" Target="../tags/tag163.xml"/><Relationship Id="rId1" Type="http://schemas.openxmlformats.org/officeDocument/2006/relationships/tags" Target="../tags/tag162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.xml"/><Relationship Id="rId8" Type="http://schemas.openxmlformats.org/officeDocument/2006/relationships/tags" Target="../tags/tag173.xml"/><Relationship Id="rId7" Type="http://schemas.openxmlformats.org/officeDocument/2006/relationships/tags" Target="../tags/tag172.xml"/><Relationship Id="rId6" Type="http://schemas.openxmlformats.org/officeDocument/2006/relationships/image" Target="../media/image58.png"/><Relationship Id="rId5" Type="http://schemas.openxmlformats.org/officeDocument/2006/relationships/tags" Target="../tags/tag171.xml"/><Relationship Id="rId4" Type="http://schemas.openxmlformats.org/officeDocument/2006/relationships/tags" Target="../tags/tag170.xml"/><Relationship Id="rId3" Type="http://schemas.openxmlformats.org/officeDocument/2006/relationships/image" Target="../media/image56.png"/><Relationship Id="rId2" Type="http://schemas.openxmlformats.org/officeDocument/2006/relationships/tags" Target="../tags/tag169.xml"/><Relationship Id="rId10" Type="http://schemas.openxmlformats.org/officeDocument/2006/relationships/notesSlide" Target="../notesSlides/notesSlide5.xml"/><Relationship Id="rId1" Type="http://schemas.openxmlformats.org/officeDocument/2006/relationships/tags" Target="../tags/tag168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.xml"/><Relationship Id="rId8" Type="http://schemas.openxmlformats.org/officeDocument/2006/relationships/tags" Target="../tags/tag179.xml"/><Relationship Id="rId7" Type="http://schemas.openxmlformats.org/officeDocument/2006/relationships/tags" Target="../tags/tag178.xml"/><Relationship Id="rId6" Type="http://schemas.openxmlformats.org/officeDocument/2006/relationships/image" Target="../media/image59.png"/><Relationship Id="rId5" Type="http://schemas.openxmlformats.org/officeDocument/2006/relationships/tags" Target="../tags/tag177.xml"/><Relationship Id="rId4" Type="http://schemas.openxmlformats.org/officeDocument/2006/relationships/tags" Target="../tags/tag176.xml"/><Relationship Id="rId3" Type="http://schemas.openxmlformats.org/officeDocument/2006/relationships/image" Target="../media/image56.png"/><Relationship Id="rId2" Type="http://schemas.openxmlformats.org/officeDocument/2006/relationships/tags" Target="../tags/tag175.xml"/><Relationship Id="rId10" Type="http://schemas.openxmlformats.org/officeDocument/2006/relationships/notesSlide" Target="../notesSlides/notesSlide6.xml"/><Relationship Id="rId1" Type="http://schemas.openxmlformats.org/officeDocument/2006/relationships/tags" Target="../tags/tag174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85.xml"/><Relationship Id="rId8" Type="http://schemas.openxmlformats.org/officeDocument/2006/relationships/image" Target="../media/image61.GIF"/><Relationship Id="rId7" Type="http://schemas.openxmlformats.org/officeDocument/2006/relationships/tags" Target="../tags/tag184.xml"/><Relationship Id="rId6" Type="http://schemas.openxmlformats.org/officeDocument/2006/relationships/image" Target="../media/image60.png"/><Relationship Id="rId5" Type="http://schemas.openxmlformats.org/officeDocument/2006/relationships/tags" Target="../tags/tag183.xml"/><Relationship Id="rId4" Type="http://schemas.openxmlformats.org/officeDocument/2006/relationships/tags" Target="../tags/tag182.xml"/><Relationship Id="rId3" Type="http://schemas.openxmlformats.org/officeDocument/2006/relationships/image" Target="../media/image56.png"/><Relationship Id="rId2" Type="http://schemas.openxmlformats.org/officeDocument/2006/relationships/tags" Target="../tags/tag181.xml"/><Relationship Id="rId12" Type="http://schemas.openxmlformats.org/officeDocument/2006/relationships/notesSlide" Target="../notesSlides/notesSlide7.xml"/><Relationship Id="rId11" Type="http://schemas.openxmlformats.org/officeDocument/2006/relationships/slideLayout" Target="../slideLayouts/slideLayout13.xml"/><Relationship Id="rId10" Type="http://schemas.openxmlformats.org/officeDocument/2006/relationships/tags" Target="../tags/tag186.xml"/><Relationship Id="rId1" Type="http://schemas.openxmlformats.org/officeDocument/2006/relationships/tags" Target="../tags/tag180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.xml"/><Relationship Id="rId8" Type="http://schemas.openxmlformats.org/officeDocument/2006/relationships/tags" Target="../tags/tag192.xml"/><Relationship Id="rId7" Type="http://schemas.openxmlformats.org/officeDocument/2006/relationships/tags" Target="../tags/tag191.xml"/><Relationship Id="rId6" Type="http://schemas.openxmlformats.org/officeDocument/2006/relationships/image" Target="../media/image62.png"/><Relationship Id="rId5" Type="http://schemas.openxmlformats.org/officeDocument/2006/relationships/tags" Target="../tags/tag190.xml"/><Relationship Id="rId4" Type="http://schemas.openxmlformats.org/officeDocument/2006/relationships/tags" Target="../tags/tag189.xml"/><Relationship Id="rId3" Type="http://schemas.openxmlformats.org/officeDocument/2006/relationships/image" Target="../media/image56.png"/><Relationship Id="rId2" Type="http://schemas.openxmlformats.org/officeDocument/2006/relationships/tags" Target="../tags/tag188.xml"/><Relationship Id="rId10" Type="http://schemas.openxmlformats.org/officeDocument/2006/relationships/notesSlide" Target="../notesSlides/notesSlide8.xml"/><Relationship Id="rId1" Type="http://schemas.openxmlformats.org/officeDocument/2006/relationships/tags" Target="../tags/tag187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.xml"/><Relationship Id="rId8" Type="http://schemas.openxmlformats.org/officeDocument/2006/relationships/tags" Target="../tags/tag198.xml"/><Relationship Id="rId7" Type="http://schemas.openxmlformats.org/officeDocument/2006/relationships/tags" Target="../tags/tag197.xml"/><Relationship Id="rId6" Type="http://schemas.openxmlformats.org/officeDocument/2006/relationships/image" Target="../media/image63.png"/><Relationship Id="rId5" Type="http://schemas.openxmlformats.org/officeDocument/2006/relationships/tags" Target="../tags/tag196.xml"/><Relationship Id="rId4" Type="http://schemas.openxmlformats.org/officeDocument/2006/relationships/tags" Target="../tags/tag195.xml"/><Relationship Id="rId3" Type="http://schemas.openxmlformats.org/officeDocument/2006/relationships/image" Target="../media/image56.png"/><Relationship Id="rId2" Type="http://schemas.openxmlformats.org/officeDocument/2006/relationships/tags" Target="../tags/tag194.xml"/><Relationship Id="rId10" Type="http://schemas.openxmlformats.org/officeDocument/2006/relationships/notesSlide" Target="../notesSlides/notesSlide9.xml"/><Relationship Id="rId1" Type="http://schemas.openxmlformats.org/officeDocument/2006/relationships/tags" Target="../tags/tag193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.xml"/><Relationship Id="rId8" Type="http://schemas.openxmlformats.org/officeDocument/2006/relationships/tags" Target="../tags/tag204.xml"/><Relationship Id="rId7" Type="http://schemas.openxmlformats.org/officeDocument/2006/relationships/tags" Target="../tags/tag203.xml"/><Relationship Id="rId6" Type="http://schemas.openxmlformats.org/officeDocument/2006/relationships/image" Target="../media/image64.png"/><Relationship Id="rId5" Type="http://schemas.openxmlformats.org/officeDocument/2006/relationships/tags" Target="../tags/tag202.xml"/><Relationship Id="rId4" Type="http://schemas.openxmlformats.org/officeDocument/2006/relationships/tags" Target="../tags/tag201.xml"/><Relationship Id="rId3" Type="http://schemas.openxmlformats.org/officeDocument/2006/relationships/image" Target="../media/image56.png"/><Relationship Id="rId2" Type="http://schemas.openxmlformats.org/officeDocument/2006/relationships/tags" Target="../tags/tag200.xml"/><Relationship Id="rId10" Type="http://schemas.openxmlformats.org/officeDocument/2006/relationships/notesSlide" Target="../notesSlides/notesSlide10.xml"/><Relationship Id="rId1" Type="http://schemas.openxmlformats.org/officeDocument/2006/relationships/tags" Target="../tags/tag199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.xml"/><Relationship Id="rId8" Type="http://schemas.openxmlformats.org/officeDocument/2006/relationships/tags" Target="../tags/tag210.xml"/><Relationship Id="rId7" Type="http://schemas.openxmlformats.org/officeDocument/2006/relationships/tags" Target="../tags/tag209.xml"/><Relationship Id="rId6" Type="http://schemas.openxmlformats.org/officeDocument/2006/relationships/image" Target="../media/image65.png"/><Relationship Id="rId5" Type="http://schemas.openxmlformats.org/officeDocument/2006/relationships/tags" Target="../tags/tag208.xml"/><Relationship Id="rId4" Type="http://schemas.openxmlformats.org/officeDocument/2006/relationships/tags" Target="../tags/tag207.xml"/><Relationship Id="rId3" Type="http://schemas.openxmlformats.org/officeDocument/2006/relationships/image" Target="../media/image56.png"/><Relationship Id="rId2" Type="http://schemas.openxmlformats.org/officeDocument/2006/relationships/tags" Target="../tags/tag206.xml"/><Relationship Id="rId10" Type="http://schemas.openxmlformats.org/officeDocument/2006/relationships/notesSlide" Target="../notesSlides/notesSlide11.xml"/><Relationship Id="rId1" Type="http://schemas.openxmlformats.org/officeDocument/2006/relationships/tags" Target="../tags/tag205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2.xml"/><Relationship Id="rId8" Type="http://schemas.openxmlformats.org/officeDocument/2006/relationships/slideLayout" Target="../slideLayouts/slideLayout13.xml"/><Relationship Id="rId7" Type="http://schemas.openxmlformats.org/officeDocument/2006/relationships/tags" Target="../tags/tag215.xml"/><Relationship Id="rId6" Type="http://schemas.openxmlformats.org/officeDocument/2006/relationships/tags" Target="../tags/tag214.xml"/><Relationship Id="rId5" Type="http://schemas.openxmlformats.org/officeDocument/2006/relationships/image" Target="../media/image66.png"/><Relationship Id="rId4" Type="http://schemas.openxmlformats.org/officeDocument/2006/relationships/tags" Target="../tags/tag213.xml"/><Relationship Id="rId3" Type="http://schemas.openxmlformats.org/officeDocument/2006/relationships/tags" Target="../tags/tag212.xml"/><Relationship Id="rId2" Type="http://schemas.openxmlformats.org/officeDocument/2006/relationships/image" Target="../media/image56.png"/><Relationship Id="rId1" Type="http://schemas.openxmlformats.org/officeDocument/2006/relationships/tags" Target="../tags/tag211.xml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13.xml"/><Relationship Id="rId5" Type="http://schemas.openxmlformats.org/officeDocument/2006/relationships/tags" Target="../tags/tag219.xml"/><Relationship Id="rId4" Type="http://schemas.openxmlformats.org/officeDocument/2006/relationships/tags" Target="../tags/tag218.xml"/><Relationship Id="rId3" Type="http://schemas.openxmlformats.org/officeDocument/2006/relationships/tags" Target="../tags/tag217.xml"/><Relationship Id="rId2" Type="http://schemas.openxmlformats.org/officeDocument/2006/relationships/image" Target="../media/image67.jpeg"/><Relationship Id="rId1" Type="http://schemas.openxmlformats.org/officeDocument/2006/relationships/tags" Target="../tags/tag216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13.xml"/><Relationship Id="rId4" Type="http://schemas.openxmlformats.org/officeDocument/2006/relationships/tags" Target="../tags/tag223.xml"/><Relationship Id="rId3" Type="http://schemas.openxmlformats.org/officeDocument/2006/relationships/tags" Target="../tags/tag222.xml"/><Relationship Id="rId2" Type="http://schemas.openxmlformats.org/officeDocument/2006/relationships/tags" Target="../tags/tag221.xml"/><Relationship Id="rId1" Type="http://schemas.openxmlformats.org/officeDocument/2006/relationships/tags" Target="../tags/tag220.xml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5.xml"/><Relationship Id="rId6" Type="http://schemas.openxmlformats.org/officeDocument/2006/relationships/slideLayout" Target="../slideLayouts/slideLayout19.xml"/><Relationship Id="rId5" Type="http://schemas.openxmlformats.org/officeDocument/2006/relationships/tags" Target="../tags/tag227.xml"/><Relationship Id="rId4" Type="http://schemas.openxmlformats.org/officeDocument/2006/relationships/tags" Target="../tags/tag226.xml"/><Relationship Id="rId3" Type="http://schemas.openxmlformats.org/officeDocument/2006/relationships/image" Target="../media/image68.jpeg"/><Relationship Id="rId2" Type="http://schemas.openxmlformats.org/officeDocument/2006/relationships/tags" Target="../tags/tag225.xml"/><Relationship Id="rId1" Type="http://schemas.openxmlformats.org/officeDocument/2006/relationships/tags" Target="../tags/tag224.xml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230.xml"/><Relationship Id="rId3" Type="http://schemas.openxmlformats.org/officeDocument/2006/relationships/tags" Target="../tags/tag229.xml"/><Relationship Id="rId2" Type="http://schemas.openxmlformats.org/officeDocument/2006/relationships/image" Target="../media/image69.png"/><Relationship Id="rId1" Type="http://schemas.openxmlformats.org/officeDocument/2006/relationships/tags" Target="../tags/tag228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7.xml"/><Relationship Id="rId8" Type="http://schemas.openxmlformats.org/officeDocument/2006/relationships/slideLayout" Target="../slideLayouts/slideLayout13.xml"/><Relationship Id="rId7" Type="http://schemas.openxmlformats.org/officeDocument/2006/relationships/tags" Target="../tags/tag235.xml"/><Relationship Id="rId6" Type="http://schemas.openxmlformats.org/officeDocument/2006/relationships/tags" Target="../tags/tag234.xml"/><Relationship Id="rId5" Type="http://schemas.openxmlformats.org/officeDocument/2006/relationships/image" Target="../media/image69.png"/><Relationship Id="rId4" Type="http://schemas.openxmlformats.org/officeDocument/2006/relationships/tags" Target="../tags/tag233.xml"/><Relationship Id="rId3" Type="http://schemas.openxmlformats.org/officeDocument/2006/relationships/tags" Target="../tags/tag232.xml"/><Relationship Id="rId2" Type="http://schemas.openxmlformats.org/officeDocument/2006/relationships/image" Target="../media/image70.jpeg"/><Relationship Id="rId1" Type="http://schemas.openxmlformats.org/officeDocument/2006/relationships/tags" Target="../tags/tag231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8.xml"/><Relationship Id="rId8" Type="http://schemas.openxmlformats.org/officeDocument/2006/relationships/slideLayout" Target="../slideLayouts/slideLayout13.xml"/><Relationship Id="rId7" Type="http://schemas.openxmlformats.org/officeDocument/2006/relationships/tags" Target="../tags/tag240.xml"/><Relationship Id="rId6" Type="http://schemas.openxmlformats.org/officeDocument/2006/relationships/tags" Target="../tags/tag239.xml"/><Relationship Id="rId5" Type="http://schemas.openxmlformats.org/officeDocument/2006/relationships/image" Target="../media/image69.png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image" Target="../media/image71.jpeg"/><Relationship Id="rId1" Type="http://schemas.openxmlformats.org/officeDocument/2006/relationships/tags" Target="../tags/tag236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9.xml"/><Relationship Id="rId8" Type="http://schemas.openxmlformats.org/officeDocument/2006/relationships/slideLayout" Target="../slideLayouts/slideLayout13.xml"/><Relationship Id="rId7" Type="http://schemas.openxmlformats.org/officeDocument/2006/relationships/tags" Target="../tags/tag245.xml"/><Relationship Id="rId6" Type="http://schemas.openxmlformats.org/officeDocument/2006/relationships/tags" Target="../tags/tag244.xml"/><Relationship Id="rId5" Type="http://schemas.openxmlformats.org/officeDocument/2006/relationships/image" Target="../media/image69.png"/><Relationship Id="rId4" Type="http://schemas.openxmlformats.org/officeDocument/2006/relationships/tags" Target="../tags/tag243.xml"/><Relationship Id="rId3" Type="http://schemas.openxmlformats.org/officeDocument/2006/relationships/tags" Target="../tags/tag242.xml"/><Relationship Id="rId2" Type="http://schemas.openxmlformats.org/officeDocument/2006/relationships/image" Target="../media/image72.jpeg"/><Relationship Id="rId1" Type="http://schemas.openxmlformats.org/officeDocument/2006/relationships/tags" Target="../tags/tag24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0.xml"/><Relationship Id="rId7" Type="http://schemas.openxmlformats.org/officeDocument/2006/relationships/slideLayout" Target="../slideLayouts/slideLayout13.xml"/><Relationship Id="rId6" Type="http://schemas.openxmlformats.org/officeDocument/2006/relationships/tags" Target="../tags/tag249.xml"/><Relationship Id="rId5" Type="http://schemas.openxmlformats.org/officeDocument/2006/relationships/tags" Target="../tags/tag248.xml"/><Relationship Id="rId4" Type="http://schemas.openxmlformats.org/officeDocument/2006/relationships/image" Target="../media/image69.png"/><Relationship Id="rId3" Type="http://schemas.openxmlformats.org/officeDocument/2006/relationships/tags" Target="../tags/tag247.xml"/><Relationship Id="rId2" Type="http://schemas.openxmlformats.org/officeDocument/2006/relationships/image" Target="../media/image73.jpeg"/><Relationship Id="rId1" Type="http://schemas.openxmlformats.org/officeDocument/2006/relationships/tags" Target="../tags/tag246.xml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1.xml"/><Relationship Id="rId6" Type="http://schemas.openxmlformats.org/officeDocument/2006/relationships/slideLayout" Target="../slideLayouts/slideLayout19.xml"/><Relationship Id="rId5" Type="http://schemas.openxmlformats.org/officeDocument/2006/relationships/tags" Target="../tags/tag253.xml"/><Relationship Id="rId4" Type="http://schemas.openxmlformats.org/officeDocument/2006/relationships/image" Target="../media/image69.png"/><Relationship Id="rId3" Type="http://schemas.openxmlformats.org/officeDocument/2006/relationships/tags" Target="../tags/tag252.xml"/><Relationship Id="rId2" Type="http://schemas.openxmlformats.org/officeDocument/2006/relationships/tags" Target="../tags/tag251.xml"/><Relationship Id="rId1" Type="http://schemas.openxmlformats.org/officeDocument/2006/relationships/tags" Target="../tags/tag250.xml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2.xml"/><Relationship Id="rId6" Type="http://schemas.openxmlformats.org/officeDocument/2006/relationships/slideLayout" Target="../slideLayouts/slideLayout19.xml"/><Relationship Id="rId5" Type="http://schemas.openxmlformats.org/officeDocument/2006/relationships/tags" Target="../tags/tag257.xml"/><Relationship Id="rId4" Type="http://schemas.openxmlformats.org/officeDocument/2006/relationships/image" Target="../media/image69.png"/><Relationship Id="rId3" Type="http://schemas.openxmlformats.org/officeDocument/2006/relationships/tags" Target="../tags/tag256.xml"/><Relationship Id="rId2" Type="http://schemas.openxmlformats.org/officeDocument/2006/relationships/tags" Target="../tags/tag255.xml"/><Relationship Id="rId1" Type="http://schemas.openxmlformats.org/officeDocument/2006/relationships/tags" Target="../tags/tag254.xml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3.xml"/><Relationship Id="rId6" Type="http://schemas.openxmlformats.org/officeDocument/2006/relationships/slideLayout" Target="../slideLayouts/slideLayout13.xml"/><Relationship Id="rId5" Type="http://schemas.openxmlformats.org/officeDocument/2006/relationships/tags" Target="../tags/tag261.xml"/><Relationship Id="rId4" Type="http://schemas.openxmlformats.org/officeDocument/2006/relationships/tags" Target="../tags/tag260.xml"/><Relationship Id="rId3" Type="http://schemas.openxmlformats.org/officeDocument/2006/relationships/image" Target="../media/image69.png"/><Relationship Id="rId2" Type="http://schemas.openxmlformats.org/officeDocument/2006/relationships/tags" Target="../tags/tag259.xml"/><Relationship Id="rId1" Type="http://schemas.openxmlformats.org/officeDocument/2006/relationships/tags" Target="../tags/tag258.xml"/></Relationships>
</file>

<file path=ppt/slides/_rels/slide2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4.xml"/><Relationship Id="rId6" Type="http://schemas.openxmlformats.org/officeDocument/2006/relationships/slideLayout" Target="../slideLayouts/slideLayout13.xml"/><Relationship Id="rId5" Type="http://schemas.openxmlformats.org/officeDocument/2006/relationships/tags" Target="../tags/tag265.xml"/><Relationship Id="rId4" Type="http://schemas.openxmlformats.org/officeDocument/2006/relationships/tags" Target="../tags/tag264.xml"/><Relationship Id="rId3" Type="http://schemas.openxmlformats.org/officeDocument/2006/relationships/tags" Target="../tags/tag263.xml"/><Relationship Id="rId2" Type="http://schemas.openxmlformats.org/officeDocument/2006/relationships/image" Target="../media/image56.png"/><Relationship Id="rId1" Type="http://schemas.openxmlformats.org/officeDocument/2006/relationships/tags" Target="../tags/tag262.xml"/></Relationships>
</file>

<file path=ppt/slides/_rels/slide2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5.xml"/><Relationship Id="rId6" Type="http://schemas.openxmlformats.org/officeDocument/2006/relationships/slideLayout" Target="../slideLayouts/slideLayout13.xml"/><Relationship Id="rId5" Type="http://schemas.openxmlformats.org/officeDocument/2006/relationships/tags" Target="../tags/tag269.xml"/><Relationship Id="rId4" Type="http://schemas.openxmlformats.org/officeDocument/2006/relationships/tags" Target="../tags/tag268.xml"/><Relationship Id="rId3" Type="http://schemas.openxmlformats.org/officeDocument/2006/relationships/tags" Target="../tags/tag267.xml"/><Relationship Id="rId2" Type="http://schemas.openxmlformats.org/officeDocument/2006/relationships/image" Target="../media/image56.png"/><Relationship Id="rId1" Type="http://schemas.openxmlformats.org/officeDocument/2006/relationships/tags" Target="../tags/tag266.xml"/></Relationships>
</file>

<file path=ppt/slides/_rels/slide2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6.xml"/><Relationship Id="rId6" Type="http://schemas.openxmlformats.org/officeDocument/2006/relationships/slideLayout" Target="../slideLayouts/slideLayout13.xml"/><Relationship Id="rId5" Type="http://schemas.openxmlformats.org/officeDocument/2006/relationships/tags" Target="../tags/tag273.xml"/><Relationship Id="rId4" Type="http://schemas.openxmlformats.org/officeDocument/2006/relationships/tags" Target="../tags/tag272.xml"/><Relationship Id="rId3" Type="http://schemas.openxmlformats.org/officeDocument/2006/relationships/tags" Target="../tags/tag271.xml"/><Relationship Id="rId2" Type="http://schemas.openxmlformats.org/officeDocument/2006/relationships/image" Target="../media/image56.png"/><Relationship Id="rId1" Type="http://schemas.openxmlformats.org/officeDocument/2006/relationships/tags" Target="../tags/tag270.xml"/></Relationships>
</file>

<file path=ppt/slides/_rels/slide2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7.xml"/><Relationship Id="rId6" Type="http://schemas.openxmlformats.org/officeDocument/2006/relationships/slideLayout" Target="../slideLayouts/slideLayout13.xml"/><Relationship Id="rId5" Type="http://schemas.openxmlformats.org/officeDocument/2006/relationships/tags" Target="../tags/tag277.xml"/><Relationship Id="rId4" Type="http://schemas.openxmlformats.org/officeDocument/2006/relationships/tags" Target="../tags/tag276.xml"/><Relationship Id="rId3" Type="http://schemas.openxmlformats.org/officeDocument/2006/relationships/tags" Target="../tags/tag275.xml"/><Relationship Id="rId2" Type="http://schemas.openxmlformats.org/officeDocument/2006/relationships/image" Target="../media/image56.png"/><Relationship Id="rId1" Type="http://schemas.openxmlformats.org/officeDocument/2006/relationships/tags" Target="../tags/tag274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8.xml"/><Relationship Id="rId7" Type="http://schemas.openxmlformats.org/officeDocument/2006/relationships/slideLayout" Target="../slideLayouts/slideLayout13.xml"/><Relationship Id="rId6" Type="http://schemas.openxmlformats.org/officeDocument/2006/relationships/tags" Target="../tags/tag282.xml"/><Relationship Id="rId5" Type="http://schemas.openxmlformats.org/officeDocument/2006/relationships/tags" Target="../tags/tag281.xml"/><Relationship Id="rId4" Type="http://schemas.openxmlformats.org/officeDocument/2006/relationships/tags" Target="../tags/tag280.xml"/><Relationship Id="rId3" Type="http://schemas.openxmlformats.org/officeDocument/2006/relationships/image" Target="../media/image56.png"/><Relationship Id="rId2" Type="http://schemas.openxmlformats.org/officeDocument/2006/relationships/tags" Target="../tags/tag279.xml"/><Relationship Id="rId1" Type="http://schemas.openxmlformats.org/officeDocument/2006/relationships/tags" Target="../tags/tag278.xml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5.xml"/><Relationship Id="rId4" Type="http://schemas.openxmlformats.org/officeDocument/2006/relationships/tags" Target="../tags/tag286.xml"/><Relationship Id="rId3" Type="http://schemas.openxmlformats.org/officeDocument/2006/relationships/tags" Target="../tags/tag285.xml"/><Relationship Id="rId2" Type="http://schemas.openxmlformats.org/officeDocument/2006/relationships/tags" Target="../tags/tag284.xml"/><Relationship Id="rId1" Type="http://schemas.openxmlformats.org/officeDocument/2006/relationships/tags" Target="../tags/tag28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 sz="6000"/>
              <a:t>第</a:t>
            </a:r>
            <a:r>
              <a:rPr altLang="en-US" sz="6000"/>
              <a:t>5章 循环</a:t>
            </a:r>
            <a:endParaRPr altLang="en-US" sz="6000"/>
          </a:p>
        </p:txBody>
      </p:sp>
      <p:sp>
        <p:nvSpPr>
          <p:cNvPr id="5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lang="zh-CN" altLang="en-US"/>
              <a:t>WPS,a click to unlimited possibilities</a:t>
            </a:r>
            <a:endParaRPr lang="zh-CN" altLang="en-US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/>
          <a:p>
            <a:pPr marL="0" indent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</a:pPr>
            <a:r>
              <a:rPr altLang="en-US" sz="1800"/>
              <a:t>讲师：</a:t>
            </a:r>
            <a:r>
              <a:rPr lang="zh-CN" sz="1800"/>
              <a:t>刘革</a:t>
            </a:r>
            <a:endParaRPr lang="zh-CN" sz="1800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75833" y="602139"/>
            <a:ext cx="2880000" cy="1081088"/>
          </a:xfrm>
        </p:spPr>
        <p:txBody>
          <a:bodyPr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 sz="6000"/>
              <a:t>目录</a:t>
            </a:r>
            <a:endParaRPr altLang="en-US" sz="6000"/>
          </a:p>
        </p:txBody>
      </p:sp>
      <p:sp>
        <p:nvSpPr>
          <p:cNvPr id="18" name="序号"/>
          <p:cNvSpPr txBox="1"/>
          <p:nvPr>
            <p:custDataLst>
              <p:tags r:id="rId2"/>
            </p:custDataLst>
          </p:nvPr>
        </p:nvSpPr>
        <p:spPr>
          <a:xfrm>
            <a:off x="5762625" y="1355090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rmAutofit/>
          </a:bodyPr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FFFFFF"/>
                </a:solidFill>
                <a:latin typeface="+mn-ea"/>
                <a:cs typeface="汉仪粗圆简" panose="02010600000101010101" charset="-122"/>
              </a:rPr>
              <a:t>01</a:t>
            </a:r>
            <a:endParaRPr lang="en-US" sz="2400">
              <a:solidFill>
                <a:srgbClr val="FFFFFF"/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19" name="项标题"/>
          <p:cNvSpPr txBox="1"/>
          <p:nvPr>
            <p:custDataLst>
              <p:tags r:id="rId3"/>
            </p:custDataLst>
          </p:nvPr>
        </p:nvSpPr>
        <p:spPr>
          <a:xfrm>
            <a:off x="6748780" y="1444943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altLang="zh-CN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While</a:t>
            </a:r>
            <a:r>
              <a:rPr lang="zh-CN" altLang="en-US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循环</a:t>
            </a:r>
            <a:endParaRPr lang="zh-CN" altLang="en-US" sz="2400" spc="300" dirty="0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21" name="序号"/>
          <p:cNvSpPr txBox="1"/>
          <p:nvPr>
            <p:custDataLst>
              <p:tags r:id="rId4"/>
            </p:custDataLst>
          </p:nvPr>
        </p:nvSpPr>
        <p:spPr>
          <a:xfrm>
            <a:off x="5762625" y="2433955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rmAutofit/>
          </a:bodyPr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FFFFFF"/>
                </a:solidFill>
                <a:latin typeface="+mn-ea"/>
                <a:cs typeface="汉仪粗圆简" panose="02010600000101010101" charset="-122"/>
              </a:rPr>
              <a:t>02</a:t>
            </a:r>
            <a:endParaRPr lang="en-US" sz="2400">
              <a:solidFill>
                <a:srgbClr val="FFFFFF"/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22" name="项标题"/>
          <p:cNvSpPr txBox="1"/>
          <p:nvPr>
            <p:custDataLst>
              <p:tags r:id="rId5"/>
            </p:custDataLst>
          </p:nvPr>
        </p:nvSpPr>
        <p:spPr>
          <a:xfrm>
            <a:off x="6748780" y="2523490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altLang="zh-CN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for</a:t>
            </a:r>
            <a:r>
              <a:rPr lang="zh-CN" altLang="en-US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循环</a:t>
            </a:r>
            <a:endParaRPr lang="zh-CN" altLang="en-US" sz="2400" spc="300" dirty="0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25" name="序号"/>
          <p:cNvSpPr txBox="1"/>
          <p:nvPr>
            <p:custDataLst>
              <p:tags r:id="rId6"/>
            </p:custDataLst>
          </p:nvPr>
        </p:nvSpPr>
        <p:spPr>
          <a:xfrm>
            <a:off x="5762625" y="3512820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rmAutofit/>
          </a:bodyPr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FFFFFF"/>
                </a:solidFill>
                <a:latin typeface="+mn-ea"/>
                <a:cs typeface="汉仪粗圆简" panose="02010600000101010101" charset="-122"/>
              </a:rPr>
              <a:t>03</a:t>
            </a:r>
            <a:endParaRPr lang="en-US" sz="2400">
              <a:solidFill>
                <a:srgbClr val="FFFFFF"/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26" name="项标题"/>
          <p:cNvSpPr txBox="1"/>
          <p:nvPr>
            <p:custDataLst>
              <p:tags r:id="rId7"/>
            </p:custDataLst>
          </p:nvPr>
        </p:nvSpPr>
        <p:spPr>
          <a:xfrm>
            <a:off x="6748780" y="3602355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循环控制</a:t>
            </a:r>
            <a:endParaRPr lang="zh-CN" altLang="en-US" sz="2400" spc="300" dirty="0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28" name="序号"/>
          <p:cNvSpPr txBox="1"/>
          <p:nvPr>
            <p:custDataLst>
              <p:tags r:id="rId8"/>
            </p:custDataLst>
          </p:nvPr>
        </p:nvSpPr>
        <p:spPr>
          <a:xfrm>
            <a:off x="5762625" y="4591685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rmAutofit/>
          </a:bodyPr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FFFFFF"/>
                </a:solidFill>
                <a:latin typeface="+mn-ea"/>
                <a:cs typeface="汉仪粗圆简" panose="02010600000101010101" charset="-122"/>
              </a:rPr>
              <a:t>04</a:t>
            </a:r>
            <a:endParaRPr lang="en-US" sz="2400">
              <a:solidFill>
                <a:srgbClr val="FFFFFF"/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29" name="项标题"/>
          <p:cNvSpPr txBox="1"/>
          <p:nvPr>
            <p:custDataLst>
              <p:tags r:id="rId9"/>
            </p:custDataLst>
          </p:nvPr>
        </p:nvSpPr>
        <p:spPr>
          <a:xfrm>
            <a:off x="6748780" y="4681220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知识总结及习题</a:t>
            </a:r>
            <a:endParaRPr lang="zh-CN" altLang="en-US" sz="2400" spc="300" dirty="0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332" y="2078416"/>
            <a:ext cx="7797336" cy="29525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顺序结构</a:t>
            </a:r>
            <a:endParaRPr lang="zh-CN" altLang="en-US" dirty="0">
              <a:sym typeface="+mn-ea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afcc25c7b564d75577b6487f3b41e9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088218" y="1192777"/>
            <a:ext cx="1832435" cy="19307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546" y="1689840"/>
            <a:ext cx="3219171" cy="21461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6909" y="1073964"/>
            <a:ext cx="3219171" cy="21461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51" y="4085435"/>
            <a:ext cx="3219171" cy="14606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458" name="Picture 2" descr="http://5b0988e595225.cdn.sohucs.com/images/20171120/34084f8508c74fd99b5f4d18e657225a.jpeg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29"/>
          <a:stretch>
            <a:fillRect/>
          </a:stretch>
        </p:blipFill>
        <p:spPr bwMode="auto">
          <a:xfrm>
            <a:off x="4171532" y="977862"/>
            <a:ext cx="2158372" cy="48061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6909" y="3429000"/>
            <a:ext cx="4790770" cy="22362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选择结构</a:t>
            </a:r>
            <a:endParaRPr lang="zh-CN" altLang="en-US" dirty="0">
              <a:sym typeface="+mn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729690" y="2143581"/>
            <a:ext cx="8390890" cy="3640455"/>
            <a:chOff x="692" y="2627"/>
            <a:chExt cx="17878" cy="7756"/>
          </a:xfrm>
        </p:grpSpPr>
        <p:pic>
          <p:nvPicPr>
            <p:cNvPr id="8" name="图片 7" descr="7db95585bdbf41d48f024a115b523089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6807" y="2627"/>
              <a:ext cx="5745" cy="3953"/>
            </a:xfrm>
            <a:prstGeom prst="rect">
              <a:avLst/>
            </a:prstGeom>
          </p:spPr>
        </p:pic>
        <p:pic>
          <p:nvPicPr>
            <p:cNvPr id="4" name="图片 3" descr="48180d37e4474628900d058f3cc5ee7d_th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2228" y="6217"/>
              <a:ext cx="5528" cy="4146"/>
            </a:xfrm>
            <a:prstGeom prst="rect">
              <a:avLst/>
            </a:prstGeom>
          </p:spPr>
        </p:pic>
        <p:pic>
          <p:nvPicPr>
            <p:cNvPr id="2" name="图片 1" descr="52cffa0541704718868e57fee7818b3a_th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898" y="5951"/>
              <a:ext cx="5909" cy="4432"/>
            </a:xfrm>
            <a:prstGeom prst="rect">
              <a:avLst/>
            </a:prstGeom>
          </p:spPr>
        </p:pic>
        <p:pic>
          <p:nvPicPr>
            <p:cNvPr id="3" name="图片 2" descr="32a896935bf24e04938d7e9192a68541_th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7214" y="6683"/>
              <a:ext cx="4693" cy="3520"/>
            </a:xfrm>
            <a:prstGeom prst="rect">
              <a:avLst/>
            </a:prstGeom>
          </p:spPr>
        </p:pic>
        <p:pic>
          <p:nvPicPr>
            <p:cNvPr id="5" name="图片 4" descr="timg (9)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692" y="2633"/>
              <a:ext cx="6706" cy="3947"/>
            </a:xfrm>
            <a:prstGeom prst="rect">
              <a:avLst/>
            </a:prstGeom>
          </p:spPr>
        </p:pic>
        <p:pic>
          <p:nvPicPr>
            <p:cNvPr id="10" name="图片 9" descr="timg (10)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>
              <a:off x="11992" y="2633"/>
              <a:ext cx="6578" cy="3947"/>
            </a:xfrm>
            <a:prstGeom prst="rect">
              <a:avLst/>
            </a:prstGeom>
          </p:spPr>
        </p:pic>
      </p:grpSp>
      <p:sp>
        <p:nvSpPr>
          <p:cNvPr id="6" name="标题 5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循环结构</a:t>
            </a:r>
            <a:endParaRPr lang="zh-CN" altLang="en-US" dirty="0">
              <a:sym typeface="+mn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en-US" altLang="zh-CN" sz="2800" dirty="0">
                <a:solidFill>
                  <a:schemeClr val="accent1">
                    <a:lumMod val="50000"/>
                    <a:hueOff val="9600000"/>
                  </a:schemeClr>
                </a:solidFill>
              </a:rPr>
              <a:t>while</a:t>
            </a:r>
            <a:r>
              <a:rPr lang="zh-CN" altLang="en-US" sz="2800" dirty="0">
                <a:solidFill>
                  <a:schemeClr val="accent1">
                    <a:lumMod val="50000"/>
                    <a:hueOff val="9600000"/>
                  </a:schemeClr>
                </a:solidFill>
              </a:rPr>
              <a:t>语句</a:t>
            </a:r>
            <a:endParaRPr lang="zh-CN" altLang="en-US" sz="2800" b="1" dirty="0">
              <a:solidFill>
                <a:schemeClr val="accent1">
                  <a:hueOff val="1080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4" name="图片 3" descr="摄图网_401078807_卡通手绘矩形星星边框(企业商用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19422" b="19208"/>
          <a:stretch>
            <a:fillRect/>
          </a:stretch>
        </p:blipFill>
        <p:spPr>
          <a:xfrm>
            <a:off x="130629" y="1590873"/>
            <a:ext cx="5361995" cy="4672330"/>
          </a:xfrm>
          <a:prstGeom prst="rect">
            <a:avLst/>
          </a:prstGeom>
        </p:spPr>
      </p:pic>
      <p:sp>
        <p:nvSpPr>
          <p:cNvPr id="5" name="矩形: 圆角 4"/>
          <p:cNvSpPr/>
          <p:nvPr>
            <p:custDataLst>
              <p:tags r:id="rId4"/>
            </p:custDataLst>
          </p:nvPr>
        </p:nvSpPr>
        <p:spPr>
          <a:xfrm>
            <a:off x="352697" y="2272937"/>
            <a:ext cx="4911634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chemeClr val="tx1"/>
                </a:solidFill>
              </a:rPr>
              <a:t>循环的作用就是让 指定的代码 重复的执行</a:t>
            </a:r>
            <a:endParaRPr lang="zh-CN" altLang="en-US" sz="20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>
                <a:solidFill>
                  <a:schemeClr val="tx1"/>
                </a:solidFill>
              </a:rPr>
              <a:t>while </a:t>
            </a:r>
            <a:r>
              <a:rPr lang="zh-CN" altLang="en-US" sz="2000" dirty="0">
                <a:solidFill>
                  <a:schemeClr val="tx1"/>
                </a:solidFill>
              </a:rPr>
              <a:t>循环最常用的应用场景就是 让执行的代码 按照 指定的次数 重复 执行</a:t>
            </a:r>
            <a:endParaRPr lang="zh-CN" altLang="en-US" sz="20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zh-CN" altLang="en-US" sz="2000" dirty="0">
              <a:solidFill>
                <a:schemeClr val="tx1"/>
              </a:solidFill>
            </a:endParaRPr>
          </a:p>
        </p:txBody>
      </p:sp>
      <p:sp>
        <p:nvSpPr>
          <p:cNvPr id="7" name="矩形: 圆角 1"/>
          <p:cNvSpPr/>
          <p:nvPr>
            <p:custDataLst>
              <p:tags r:id="rId5"/>
            </p:custDataLst>
          </p:nvPr>
        </p:nvSpPr>
        <p:spPr>
          <a:xfrm>
            <a:off x="6230680" y="1818167"/>
            <a:ext cx="4997180" cy="4146698"/>
          </a:xfrm>
          <a:prstGeom prst="roundRect">
            <a:avLst>
              <a:gd name="adj" fmla="val 10857"/>
            </a:avLst>
          </a:prstGeom>
          <a:blipFill>
            <a:blip r:embed="rId6"/>
            <a:stretch>
              <a:fillRect/>
            </a:stretch>
          </a:blipFill>
          <a:ln w="952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5.1 while</a:t>
            </a:r>
            <a:r>
              <a:rPr lang="zh-CN" altLang="en-US" dirty="0">
                <a:sym typeface="+mn-ea"/>
              </a:rPr>
              <a:t>循环</a:t>
            </a:r>
            <a:endParaRPr lang="zh-CN" altLang="en-US" dirty="0">
              <a:sym typeface="+mn-ea"/>
            </a:endParaRPr>
          </a:p>
        </p:txBody>
      </p:sp>
    </p:spTree>
    <p:custDataLst>
      <p:tags r:id="rId8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726304" y="1073964"/>
            <a:ext cx="7281227" cy="73723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练习：打印 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5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遍 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Hello Python</a:t>
            </a:r>
            <a:endParaRPr lang="en-US" altLang="zh-CN" sz="2800" dirty="0">
              <a:solidFill>
                <a:schemeClr val="accent1"/>
              </a:solidFill>
              <a:effectLst/>
            </a:endParaRPr>
          </a:p>
        </p:txBody>
      </p:sp>
      <p:pic>
        <p:nvPicPr>
          <p:cNvPr id="4" name="图片 3" descr="摄图网_401078807_卡通手绘矩形星星边框(企业商用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19422" b="19208"/>
          <a:stretch>
            <a:fillRect/>
          </a:stretch>
        </p:blipFill>
        <p:spPr>
          <a:xfrm>
            <a:off x="130629" y="1590873"/>
            <a:ext cx="5830692" cy="4672330"/>
          </a:xfrm>
          <a:prstGeom prst="rect">
            <a:avLst/>
          </a:prstGeom>
        </p:spPr>
      </p:pic>
      <p:sp>
        <p:nvSpPr>
          <p:cNvPr id="5" name="矩形: 圆角 4"/>
          <p:cNvSpPr/>
          <p:nvPr>
            <p:custDataLst>
              <p:tags r:id="rId4"/>
            </p:custDataLst>
          </p:nvPr>
        </p:nvSpPr>
        <p:spPr>
          <a:xfrm>
            <a:off x="319244" y="2707835"/>
            <a:ext cx="5267518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000" dirty="0">
                <a:solidFill>
                  <a:schemeClr val="tx1"/>
                </a:solidFill>
              </a:rPr>
              <a:t>遇到</a:t>
            </a:r>
            <a:r>
              <a:rPr lang="en-US" altLang="zh-CN" sz="2000" dirty="0">
                <a:solidFill>
                  <a:schemeClr val="tx1"/>
                </a:solidFill>
              </a:rPr>
              <a:t>while</a:t>
            </a:r>
            <a:r>
              <a:rPr lang="zh-CN" altLang="en-US" sz="2000" dirty="0">
                <a:solidFill>
                  <a:schemeClr val="tx1"/>
                </a:solidFill>
              </a:rPr>
              <a:t>语句时，首先计算表达式的值</a:t>
            </a:r>
            <a:endParaRPr lang="en-US" altLang="zh-CN" sz="2000" dirty="0">
              <a:solidFill>
                <a:schemeClr val="tx1"/>
              </a:solidFill>
            </a:endParaRPr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000" dirty="0">
                <a:solidFill>
                  <a:schemeClr val="tx1"/>
                </a:solidFill>
              </a:rPr>
              <a:t>如果表达式的值为假，则跳过整个</a:t>
            </a:r>
            <a:r>
              <a:rPr lang="en-US" altLang="zh-CN" sz="2000" dirty="0">
                <a:solidFill>
                  <a:schemeClr val="tx1"/>
                </a:solidFill>
              </a:rPr>
              <a:t>while</a:t>
            </a:r>
            <a:r>
              <a:rPr lang="zh-CN" altLang="en-US" sz="2000" dirty="0">
                <a:solidFill>
                  <a:schemeClr val="tx1"/>
                </a:solidFill>
              </a:rPr>
              <a:t>语句，继续执行下面的代码；</a:t>
            </a:r>
            <a:endParaRPr lang="en-US" altLang="zh-CN" sz="2000" dirty="0">
              <a:solidFill>
                <a:schemeClr val="tx1"/>
              </a:solidFill>
            </a:endParaRPr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000" dirty="0">
                <a:solidFill>
                  <a:schemeClr val="tx1"/>
                </a:solidFill>
              </a:rPr>
              <a:t>如果表达式的值为真，则执行循环体。</a:t>
            </a:r>
            <a:endParaRPr lang="en-US" altLang="zh-CN" sz="2000" dirty="0">
              <a:solidFill>
                <a:schemeClr val="tx1"/>
              </a:solidFill>
            </a:endParaRPr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000" dirty="0">
                <a:solidFill>
                  <a:schemeClr val="tx1"/>
                </a:solidFill>
              </a:rPr>
              <a:t>执行完“循环体”再次计算“表达式”的值。</a:t>
            </a:r>
            <a:endParaRPr lang="en-US" altLang="zh-CN" sz="2000" dirty="0">
              <a:solidFill>
                <a:schemeClr val="tx1"/>
              </a:solidFill>
            </a:endParaRPr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000" dirty="0">
                <a:solidFill>
                  <a:schemeClr val="tx1"/>
                </a:solidFill>
              </a:rPr>
              <a:t>如此循环往复直到“表达式”的值为假才停止循环</a:t>
            </a:r>
            <a:endParaRPr lang="zh-CN" altLang="en-US" sz="20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zh-CN" altLang="en-US" sz="2000" dirty="0">
              <a:solidFill>
                <a:schemeClr val="tx1"/>
              </a:solidFill>
            </a:endParaRPr>
          </a:p>
        </p:txBody>
      </p:sp>
      <p:sp>
        <p:nvSpPr>
          <p:cNvPr id="7" name="矩形: 圆角 1"/>
          <p:cNvSpPr/>
          <p:nvPr>
            <p:custDataLst>
              <p:tags r:id="rId5"/>
            </p:custDataLst>
          </p:nvPr>
        </p:nvSpPr>
        <p:spPr>
          <a:xfrm>
            <a:off x="6230680" y="1818167"/>
            <a:ext cx="4997180" cy="4146698"/>
          </a:xfrm>
          <a:prstGeom prst="roundRect">
            <a:avLst>
              <a:gd name="adj" fmla="val 6823"/>
            </a:avLst>
          </a:prstGeom>
          <a:blipFill>
            <a:blip r:embed="rId6"/>
            <a:stretch>
              <a:fillRect/>
            </a:stretch>
          </a:blipFill>
          <a:ln w="952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8" name="标题 7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5.1 while</a:t>
            </a:r>
            <a:r>
              <a:rPr lang="zh-CN" altLang="en-US" dirty="0">
                <a:sym typeface="+mn-ea"/>
              </a:rPr>
              <a:t>循环</a:t>
            </a:r>
            <a:endParaRPr lang="zh-CN" altLang="en-US" dirty="0">
              <a:sym typeface="+mn-ea"/>
            </a:endParaRPr>
          </a:p>
        </p:txBody>
      </p:sp>
    </p:spTree>
    <p:custDataLst>
      <p:tags r:id="rId8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726304" y="1073964"/>
            <a:ext cx="7281227" cy="73723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练习：高斯求和</a:t>
            </a:r>
            <a:endParaRPr lang="zh-CN" altLang="en-US" sz="2800" dirty="0">
              <a:solidFill>
                <a:schemeClr val="accent1"/>
              </a:solidFill>
              <a:effectLst/>
            </a:endParaRPr>
          </a:p>
        </p:txBody>
      </p:sp>
      <p:pic>
        <p:nvPicPr>
          <p:cNvPr id="4" name="图片 3" descr="摄图网_401078807_卡通手绘矩形星星边框(企业商用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19422" b="19208"/>
          <a:stretch>
            <a:fillRect/>
          </a:stretch>
        </p:blipFill>
        <p:spPr>
          <a:xfrm>
            <a:off x="130629" y="1590873"/>
            <a:ext cx="5361995" cy="4672330"/>
          </a:xfrm>
          <a:prstGeom prst="rect">
            <a:avLst/>
          </a:prstGeom>
        </p:spPr>
      </p:pic>
      <p:sp>
        <p:nvSpPr>
          <p:cNvPr id="5" name="矩形: 圆角 4"/>
          <p:cNvSpPr/>
          <p:nvPr>
            <p:custDataLst>
              <p:tags r:id="rId4"/>
            </p:custDataLst>
          </p:nvPr>
        </p:nvSpPr>
        <p:spPr>
          <a:xfrm>
            <a:off x="352697" y="2272937"/>
            <a:ext cx="4911634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lvl="0">
              <a:defRPr/>
            </a:pPr>
            <a:r>
              <a:rPr lang="zh-CN" altLang="en-US" sz="2800" dirty="0">
                <a:solidFill>
                  <a:schemeClr val="tx1"/>
                </a:solidFill>
              </a:rPr>
              <a:t>计算</a:t>
            </a:r>
            <a:r>
              <a:rPr lang="en-US" altLang="zh-CN" sz="2800" dirty="0">
                <a:solidFill>
                  <a:schemeClr val="tx1"/>
                </a:solidFill>
              </a:rPr>
              <a:t>1+2+3+……+100</a:t>
            </a:r>
            <a:r>
              <a:rPr lang="zh-CN" altLang="en-US" sz="2800" dirty="0">
                <a:solidFill>
                  <a:schemeClr val="tx1"/>
                </a:solidFill>
              </a:rPr>
              <a:t>的和</a:t>
            </a:r>
            <a:endParaRPr lang="zh-CN" altLang="en-US" sz="2800" dirty="0">
              <a:solidFill>
                <a:schemeClr val="tx1"/>
              </a:solidFill>
            </a:endParaRPr>
          </a:p>
          <a:p>
            <a:endParaRPr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7" name="矩形: 圆角 1"/>
          <p:cNvSpPr/>
          <p:nvPr>
            <p:custDataLst>
              <p:tags r:id="rId5"/>
            </p:custDataLst>
          </p:nvPr>
        </p:nvSpPr>
        <p:spPr>
          <a:xfrm>
            <a:off x="6230680" y="1818167"/>
            <a:ext cx="4997180" cy="4146698"/>
          </a:xfrm>
          <a:prstGeom prst="roundRect">
            <a:avLst>
              <a:gd name="adj" fmla="val 6823"/>
            </a:avLst>
          </a:prstGeom>
          <a:blipFill>
            <a:blip r:embed="rId6"/>
            <a:stretch>
              <a:fillRect/>
            </a:stretch>
          </a:blipFill>
          <a:ln w="952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8" name="标题 7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5.1 while</a:t>
            </a:r>
            <a:r>
              <a:rPr lang="zh-CN" altLang="en-US" dirty="0">
                <a:sym typeface="+mn-ea"/>
              </a:rPr>
              <a:t>循环</a:t>
            </a:r>
            <a:endParaRPr lang="zh-CN" altLang="en-US" dirty="0">
              <a:sym typeface="+mn-ea"/>
            </a:endParaRPr>
          </a:p>
        </p:txBody>
      </p:sp>
    </p:spTree>
    <p:custDataLst>
      <p:tags r:id="rId8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726304" y="1073964"/>
            <a:ext cx="7281227" cy="73723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死循环</a:t>
            </a:r>
            <a:endParaRPr lang="zh-CN" altLang="en-US" sz="2800" dirty="0">
              <a:solidFill>
                <a:schemeClr val="accent1"/>
              </a:solidFill>
              <a:effectLst/>
            </a:endParaRPr>
          </a:p>
        </p:txBody>
      </p:sp>
      <p:pic>
        <p:nvPicPr>
          <p:cNvPr id="4" name="图片 3" descr="摄图网_401078807_卡通手绘矩形星星边框(企业商用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19422" b="19208"/>
          <a:stretch>
            <a:fillRect/>
          </a:stretch>
        </p:blipFill>
        <p:spPr>
          <a:xfrm>
            <a:off x="130629" y="1590873"/>
            <a:ext cx="5361995" cy="4672330"/>
          </a:xfrm>
          <a:prstGeom prst="rect">
            <a:avLst/>
          </a:prstGeom>
        </p:spPr>
      </p:pic>
      <p:sp>
        <p:nvSpPr>
          <p:cNvPr id="5" name="矩形: 圆角 4"/>
          <p:cNvSpPr/>
          <p:nvPr>
            <p:custDataLst>
              <p:tags r:id="rId4"/>
            </p:custDataLst>
          </p:nvPr>
        </p:nvSpPr>
        <p:spPr>
          <a:xfrm>
            <a:off x="352697" y="2272937"/>
            <a:ext cx="4911634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-457200">
              <a:buFont typeface="Wingdings" panose="05000000000000000000" pitchFamily="2" charset="2"/>
              <a:buChar char="Ø"/>
              <a:defRPr/>
            </a:pPr>
            <a:r>
              <a:rPr lang="zh-CN" altLang="en-US" sz="2800" dirty="0">
                <a:solidFill>
                  <a:schemeClr val="tx1"/>
                </a:solidFill>
              </a:rPr>
              <a:t>概念：条件始终为真的循环称为死循环</a:t>
            </a:r>
            <a:endParaRPr lang="zh-CN" altLang="en-US" sz="2800" dirty="0">
              <a:solidFill>
                <a:schemeClr val="tx1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Ø"/>
              <a:defRPr/>
            </a:pPr>
            <a:r>
              <a:rPr lang="zh-CN" altLang="en-US" sz="2800" dirty="0">
                <a:solidFill>
                  <a:schemeClr val="tx1"/>
                </a:solidFill>
              </a:rPr>
              <a:t>在循环语句中，表达式永远为真，致循环持续执行，程序无法终止</a:t>
            </a:r>
            <a:endParaRPr lang="zh-CN" altLang="en-US" sz="2800" dirty="0">
              <a:solidFill>
                <a:schemeClr val="tx1"/>
              </a:solidFill>
            </a:endParaRPr>
          </a:p>
          <a:p>
            <a:endParaRPr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7" name="矩形: 圆角 1"/>
          <p:cNvSpPr/>
          <p:nvPr>
            <p:custDataLst>
              <p:tags r:id="rId5"/>
            </p:custDataLst>
          </p:nvPr>
        </p:nvSpPr>
        <p:spPr>
          <a:xfrm>
            <a:off x="6104616" y="1661600"/>
            <a:ext cx="4997180" cy="1983880"/>
          </a:xfrm>
          <a:prstGeom prst="roundRect">
            <a:avLst>
              <a:gd name="adj" fmla="val 6823"/>
            </a:avLst>
          </a:prstGeom>
          <a:blipFill>
            <a:blip r:embed="rId6"/>
            <a:stretch>
              <a:fillRect/>
            </a:stretch>
          </a:blipFill>
          <a:ln w="952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800" dirty="0">
              <a:solidFill>
                <a:schemeClr val="tx1"/>
              </a:solidFill>
            </a:endParaRPr>
          </a:p>
        </p:txBody>
      </p:sp>
      <p:pic>
        <p:nvPicPr>
          <p:cNvPr id="2050" name="Picture 2" descr="https://hbimg.b0.upaiyun.com/cfd56afcdd0ed74155a7d2f10c6b85a3aae64b62531967-dZYrlV_fw658"/>
          <p:cNvPicPr>
            <a:picLocks noChangeAspect="1" noChangeArrowheads="1" noCrop="1"/>
          </p:cNvPicPr>
          <p:nvPr>
            <p:custDataLst>
              <p:tags r:id="rId7"/>
            </p:custDataLst>
          </p:nvPr>
        </p:nvPicPr>
        <p:blipFill>
          <a:blip r:embed="rId8"/>
          <a:srcRect/>
          <a:stretch>
            <a:fillRect/>
          </a:stretch>
        </p:blipFill>
        <p:spPr bwMode="auto">
          <a:xfrm>
            <a:off x="6096000" y="3901003"/>
            <a:ext cx="4124325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标题 7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5.1 while</a:t>
            </a:r>
            <a:r>
              <a:rPr lang="zh-CN" altLang="en-US" dirty="0">
                <a:sym typeface="+mn-ea"/>
              </a:rPr>
              <a:t>循环</a:t>
            </a:r>
            <a:endParaRPr lang="zh-CN" altLang="en-US" dirty="0">
              <a:sym typeface="+mn-ea"/>
            </a:endParaRPr>
          </a:p>
        </p:txBody>
      </p:sp>
    </p:spTree>
    <p:custDataLst>
      <p:tags r:id="rId10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726304" y="1073964"/>
            <a:ext cx="7281227" cy="73723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练习：打印 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5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遍 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python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 descr="摄图网_401078807_卡通手绘矩形星星边框(企业商用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19422" b="19208"/>
          <a:stretch>
            <a:fillRect/>
          </a:stretch>
        </p:blipFill>
        <p:spPr>
          <a:xfrm>
            <a:off x="130629" y="1590873"/>
            <a:ext cx="5361995" cy="4672330"/>
          </a:xfrm>
          <a:prstGeom prst="rect">
            <a:avLst/>
          </a:prstGeom>
        </p:spPr>
      </p:pic>
      <p:sp>
        <p:nvSpPr>
          <p:cNvPr id="5" name="矩形: 圆角 4"/>
          <p:cNvSpPr/>
          <p:nvPr>
            <p:custDataLst>
              <p:tags r:id="rId4"/>
            </p:custDataLst>
          </p:nvPr>
        </p:nvSpPr>
        <p:spPr>
          <a:xfrm>
            <a:off x="352697" y="2272937"/>
            <a:ext cx="4911634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lvl="0">
              <a:defRPr/>
            </a:pPr>
            <a:r>
              <a:rPr lang="en-US" altLang="zh-CN" sz="2800" dirty="0">
                <a:solidFill>
                  <a:schemeClr val="tx1"/>
                </a:solidFill>
              </a:rPr>
              <a:t>range()</a:t>
            </a:r>
            <a:r>
              <a:rPr lang="zh-CN" altLang="en-US" sz="2800" dirty="0">
                <a:solidFill>
                  <a:schemeClr val="tx1"/>
                </a:solidFill>
              </a:rPr>
              <a:t>函数可以用来创建一个数字序列，</a:t>
            </a:r>
            <a:endParaRPr lang="en-US" altLang="zh-CN" sz="2800" dirty="0">
              <a:solidFill>
                <a:schemeClr val="tx1"/>
              </a:solidFill>
            </a:endParaRPr>
          </a:p>
          <a:p>
            <a:pPr lvl="0">
              <a:defRPr/>
            </a:pPr>
            <a:r>
              <a:rPr lang="zh-CN" altLang="en-US" sz="2800" dirty="0">
                <a:solidFill>
                  <a:schemeClr val="tx1"/>
                </a:solidFill>
              </a:rPr>
              <a:t>常与</a:t>
            </a:r>
            <a:r>
              <a:rPr lang="en-US" altLang="zh-CN" sz="2800" dirty="0">
                <a:solidFill>
                  <a:schemeClr val="tx1"/>
                </a:solidFill>
              </a:rPr>
              <a:t>for</a:t>
            </a:r>
            <a:r>
              <a:rPr lang="zh-CN" altLang="en-US" sz="2800" dirty="0">
                <a:solidFill>
                  <a:schemeClr val="tx1"/>
                </a:solidFill>
              </a:rPr>
              <a:t>循环结合使用来重复执行代码块指定的次数。</a:t>
            </a:r>
            <a:endParaRPr lang="zh-CN" altLang="en-US" sz="2800" dirty="0">
              <a:solidFill>
                <a:schemeClr val="tx1"/>
              </a:solidFill>
            </a:endParaRPr>
          </a:p>
          <a:p>
            <a:endParaRPr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7" name="矩形: 圆角 1"/>
          <p:cNvSpPr/>
          <p:nvPr>
            <p:custDataLst>
              <p:tags r:id="rId5"/>
            </p:custDataLst>
          </p:nvPr>
        </p:nvSpPr>
        <p:spPr>
          <a:xfrm>
            <a:off x="5872532" y="2732624"/>
            <a:ext cx="5532063" cy="1983880"/>
          </a:xfrm>
          <a:prstGeom prst="roundRect">
            <a:avLst>
              <a:gd name="adj" fmla="val 6823"/>
            </a:avLst>
          </a:prstGeom>
          <a:blipFill>
            <a:blip r:embed="rId6"/>
            <a:stretch>
              <a:fillRect/>
            </a:stretch>
          </a:blipFill>
          <a:ln w="952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8" name="标题 7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5.2 for</a:t>
            </a:r>
            <a:r>
              <a:rPr lang="zh-CN" altLang="en-US" dirty="0">
                <a:sym typeface="+mn-ea"/>
              </a:rPr>
              <a:t>循环</a:t>
            </a:r>
            <a:endParaRPr lang="zh-CN" altLang="en-US" dirty="0">
              <a:sym typeface="+mn-ea"/>
            </a:endParaRPr>
          </a:p>
        </p:txBody>
      </p:sp>
    </p:spTree>
    <p:custDataLst>
      <p:tags r:id="rId8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726304" y="1073964"/>
            <a:ext cx="7281227" cy="73723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break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 descr="摄图网_401078807_卡通手绘矩形星星边框(企业商用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19422" b="19208"/>
          <a:stretch>
            <a:fillRect/>
          </a:stretch>
        </p:blipFill>
        <p:spPr>
          <a:xfrm>
            <a:off x="130629" y="1590872"/>
            <a:ext cx="5361995" cy="4897609"/>
          </a:xfrm>
          <a:prstGeom prst="rect">
            <a:avLst/>
          </a:prstGeom>
        </p:spPr>
      </p:pic>
      <p:sp>
        <p:nvSpPr>
          <p:cNvPr id="5" name="矩形: 圆角 4"/>
          <p:cNvSpPr/>
          <p:nvPr>
            <p:custDataLst>
              <p:tags r:id="rId4"/>
            </p:custDataLst>
          </p:nvPr>
        </p:nvSpPr>
        <p:spPr>
          <a:xfrm>
            <a:off x="355809" y="2420174"/>
            <a:ext cx="4911634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作用：退出循环 </a:t>
            </a:r>
            <a:endParaRPr lang="en-US" altLang="zh-CN" sz="24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注意：只能跳出距离最近的</a:t>
            </a:r>
            <a:r>
              <a:rPr lang="en-US" altLang="zh-CN" sz="2400" dirty="0">
                <a:solidFill>
                  <a:schemeClr val="tx1"/>
                </a:solidFill>
              </a:rPr>
              <a:t>for</a:t>
            </a:r>
            <a:r>
              <a:rPr lang="zh-CN" altLang="en-US" sz="2400" dirty="0">
                <a:solidFill>
                  <a:schemeClr val="tx1"/>
                </a:solidFill>
              </a:rPr>
              <a:t>或者</a:t>
            </a:r>
            <a:r>
              <a:rPr lang="en-US" altLang="zh-CN" sz="2400" dirty="0">
                <a:solidFill>
                  <a:schemeClr val="tx1"/>
                </a:solidFill>
              </a:rPr>
              <a:t>while</a:t>
            </a:r>
            <a:r>
              <a:rPr lang="zh-CN" altLang="en-US" sz="2400" dirty="0">
                <a:solidFill>
                  <a:schemeClr val="tx1"/>
                </a:solidFill>
              </a:rPr>
              <a:t>循环</a:t>
            </a:r>
            <a:endParaRPr lang="en-US" altLang="zh-CN" sz="24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zh-CN" altLang="en-US" sz="24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在循环过程中</a:t>
            </a:r>
            <a:r>
              <a:rPr lang="zh-CN" altLang="en-US" sz="2400" dirty="0">
                <a:solidFill>
                  <a:schemeClr val="tx1"/>
                </a:solidFill>
              </a:rPr>
              <a:t>，如果 </a:t>
            </a:r>
            <a:r>
              <a:rPr lang="zh-CN" altLang="en-US" sz="2400" b="1" dirty="0">
                <a:solidFill>
                  <a:schemeClr val="tx1"/>
                </a:solidFill>
              </a:rPr>
              <a:t>某一个条件满足后</a:t>
            </a:r>
            <a:r>
              <a:rPr lang="zh-CN" altLang="en-US" sz="2400" dirty="0">
                <a:solidFill>
                  <a:schemeClr val="tx1"/>
                </a:solidFill>
              </a:rPr>
              <a:t>，</a:t>
            </a:r>
            <a:r>
              <a:rPr lang="zh-CN" altLang="en-US" sz="2400" b="1" dirty="0">
                <a:solidFill>
                  <a:schemeClr val="tx1"/>
                </a:solidFill>
              </a:rPr>
              <a:t>不</a:t>
            </a:r>
            <a:r>
              <a:rPr lang="zh-CN" altLang="en-US" sz="2400" dirty="0">
                <a:solidFill>
                  <a:schemeClr val="tx1"/>
                </a:solidFill>
              </a:rPr>
              <a:t> 再希望 </a:t>
            </a:r>
            <a:r>
              <a:rPr lang="zh-CN" altLang="en-US" sz="2400" b="1" dirty="0">
                <a:solidFill>
                  <a:schemeClr val="tx1"/>
                </a:solidFill>
              </a:rPr>
              <a:t>循环继续执行</a:t>
            </a:r>
            <a:r>
              <a:rPr lang="zh-CN" altLang="en-US" sz="2400" dirty="0">
                <a:solidFill>
                  <a:schemeClr val="tx1"/>
                </a:solidFill>
              </a:rPr>
              <a:t>，可以使用 </a:t>
            </a:r>
            <a:r>
              <a:rPr lang="en-US" altLang="zh-CN" sz="2400" dirty="0">
                <a:solidFill>
                  <a:schemeClr val="tx1"/>
                </a:solidFill>
              </a:rPr>
              <a:t>break </a:t>
            </a:r>
            <a:r>
              <a:rPr lang="zh-CN" altLang="en-US" sz="2400" dirty="0">
                <a:solidFill>
                  <a:schemeClr val="tx1"/>
                </a:solidFill>
              </a:rPr>
              <a:t>退出循环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7" name="矩形: 圆角 1"/>
          <p:cNvSpPr/>
          <p:nvPr>
            <p:custDataLst>
              <p:tags r:id="rId5"/>
            </p:custDataLst>
          </p:nvPr>
        </p:nvSpPr>
        <p:spPr>
          <a:xfrm>
            <a:off x="5872532" y="1841325"/>
            <a:ext cx="5532063" cy="3382027"/>
          </a:xfrm>
          <a:prstGeom prst="roundRect">
            <a:avLst>
              <a:gd name="adj" fmla="val 6823"/>
            </a:avLst>
          </a:prstGeom>
          <a:blipFill>
            <a:blip r:embed="rId6"/>
            <a:stretch>
              <a:fillRect/>
            </a:stretch>
          </a:blipFill>
          <a:ln w="952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8" name="标题 7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5.3 </a:t>
            </a:r>
            <a:r>
              <a:rPr lang="zh-CN" altLang="en-US" dirty="0">
                <a:sym typeface="+mn-ea"/>
              </a:rPr>
              <a:t>循环控制</a:t>
            </a:r>
            <a:endParaRPr lang="zh-CN" altLang="en-US" dirty="0">
              <a:sym typeface="+mn-ea"/>
            </a:endParaRPr>
          </a:p>
        </p:txBody>
      </p:sp>
    </p:spTree>
    <p:custDataLst>
      <p:tags r:id="rId8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726304" y="1073964"/>
            <a:ext cx="7281227" cy="73723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continue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 descr="摄图网_401078807_卡通手绘矩形星星边框(企业商用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19422" b="19208"/>
          <a:stretch>
            <a:fillRect/>
          </a:stretch>
        </p:blipFill>
        <p:spPr>
          <a:xfrm>
            <a:off x="130629" y="1590872"/>
            <a:ext cx="5361995" cy="4897609"/>
          </a:xfrm>
          <a:prstGeom prst="rect">
            <a:avLst/>
          </a:prstGeom>
        </p:spPr>
      </p:pic>
      <p:sp>
        <p:nvSpPr>
          <p:cNvPr id="5" name="矩形: 圆角 4"/>
          <p:cNvSpPr/>
          <p:nvPr>
            <p:custDataLst>
              <p:tags r:id="rId4"/>
            </p:custDataLst>
          </p:nvPr>
        </p:nvSpPr>
        <p:spPr>
          <a:xfrm>
            <a:off x="355809" y="2420174"/>
            <a:ext cx="4911634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作用：跳过本次循环后面的剩余语句，然后继续下一次循环 </a:t>
            </a:r>
            <a:endParaRPr lang="en-US" altLang="zh-CN" sz="24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注意：只能跳过距离最近的</a:t>
            </a:r>
            <a:r>
              <a:rPr lang="en-US" altLang="zh-CN" sz="2400" dirty="0">
                <a:solidFill>
                  <a:schemeClr val="tx1"/>
                </a:solidFill>
              </a:rPr>
              <a:t>for</a:t>
            </a:r>
            <a:r>
              <a:rPr lang="zh-CN" altLang="en-US" sz="2400" dirty="0">
                <a:solidFill>
                  <a:schemeClr val="tx1"/>
                </a:solidFill>
              </a:rPr>
              <a:t>或者</a:t>
            </a:r>
            <a:r>
              <a:rPr lang="en-US" altLang="zh-CN" sz="2400" dirty="0">
                <a:solidFill>
                  <a:schemeClr val="tx1"/>
                </a:solidFill>
              </a:rPr>
              <a:t>while</a:t>
            </a:r>
            <a:r>
              <a:rPr lang="zh-CN" altLang="en-US" sz="2400" dirty="0">
                <a:solidFill>
                  <a:schemeClr val="tx1"/>
                </a:solidFill>
              </a:rPr>
              <a:t>循环</a:t>
            </a:r>
            <a:endParaRPr lang="zh-CN" altLang="en-US" sz="24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7" name="矩形: 圆角 1"/>
          <p:cNvSpPr/>
          <p:nvPr>
            <p:custDataLst>
              <p:tags r:id="rId5"/>
            </p:custDataLst>
          </p:nvPr>
        </p:nvSpPr>
        <p:spPr>
          <a:xfrm>
            <a:off x="5872532" y="1841325"/>
            <a:ext cx="5532063" cy="3382027"/>
          </a:xfrm>
          <a:prstGeom prst="roundRect">
            <a:avLst>
              <a:gd name="adj" fmla="val 6823"/>
            </a:avLst>
          </a:prstGeom>
          <a:blipFill>
            <a:blip r:embed="rId6"/>
            <a:stretch>
              <a:fillRect/>
            </a:stretch>
          </a:blipFill>
          <a:ln w="952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8" name="标题 7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5.3 </a:t>
            </a:r>
            <a:r>
              <a:rPr lang="zh-CN" altLang="en-US" dirty="0">
                <a:sym typeface="+mn-ea"/>
              </a:rPr>
              <a:t>循环控制</a:t>
            </a:r>
            <a:endParaRPr lang="zh-CN" altLang="en-US" dirty="0">
              <a:sym typeface="+mn-ea"/>
            </a:endParaRPr>
          </a:p>
        </p:txBody>
      </p:sp>
    </p:spTree>
    <p:custDataLst>
      <p:tags r:id="rId8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726304" y="1073964"/>
            <a:ext cx="7281227" cy="73723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与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else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结合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 descr="摄图网_401078807_卡通手绘矩形星星边框(企业商用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19422" b="19208"/>
          <a:stretch>
            <a:fillRect/>
          </a:stretch>
        </p:blipFill>
        <p:spPr>
          <a:xfrm>
            <a:off x="130629" y="1603398"/>
            <a:ext cx="5361995" cy="4897609"/>
          </a:xfrm>
          <a:prstGeom prst="rect">
            <a:avLst/>
          </a:prstGeom>
        </p:spPr>
      </p:pic>
      <p:sp>
        <p:nvSpPr>
          <p:cNvPr id="5" name="矩形: 圆角 4"/>
          <p:cNvSpPr/>
          <p:nvPr>
            <p:custDataLst>
              <p:tags r:id="rId4"/>
            </p:custDataLst>
          </p:nvPr>
        </p:nvSpPr>
        <p:spPr>
          <a:xfrm>
            <a:off x="355809" y="2420174"/>
            <a:ext cx="4911634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tx1"/>
                </a:solidFill>
              </a:rPr>
              <a:t>else</a:t>
            </a:r>
            <a:r>
              <a:rPr lang="zh-CN" altLang="en-US" sz="2400" dirty="0">
                <a:solidFill>
                  <a:schemeClr val="tx1"/>
                </a:solidFill>
              </a:rPr>
              <a:t>的下级代码：</a:t>
            </a:r>
            <a:endParaRPr lang="en-US" altLang="zh-CN" sz="24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没有通过 </a:t>
            </a:r>
            <a:r>
              <a:rPr lang="en-US" altLang="zh-CN" sz="2400" dirty="0">
                <a:solidFill>
                  <a:schemeClr val="tx1"/>
                </a:solidFill>
              </a:rPr>
              <a:t>break </a:t>
            </a:r>
            <a:r>
              <a:rPr lang="zh-CN" altLang="en-US" sz="2400" dirty="0">
                <a:solidFill>
                  <a:schemeClr val="tx1"/>
                </a:solidFill>
              </a:rPr>
              <a:t>退出循环，循环结束后，会执行的代码</a:t>
            </a:r>
            <a:endParaRPr lang="zh-CN" altLang="en-US" sz="2400" dirty="0">
              <a:solidFill>
                <a:schemeClr val="tx1"/>
              </a:solidFill>
              <a:effectLst/>
            </a:endParaRPr>
          </a:p>
        </p:txBody>
      </p:sp>
      <p:sp>
        <p:nvSpPr>
          <p:cNvPr id="7" name="矩形: 圆角 1"/>
          <p:cNvSpPr/>
          <p:nvPr>
            <p:custDataLst>
              <p:tags r:id="rId5"/>
            </p:custDataLst>
          </p:nvPr>
        </p:nvSpPr>
        <p:spPr>
          <a:xfrm>
            <a:off x="5872532" y="1841325"/>
            <a:ext cx="5532063" cy="4233798"/>
          </a:xfrm>
          <a:prstGeom prst="roundRect">
            <a:avLst>
              <a:gd name="adj" fmla="val 6823"/>
            </a:avLst>
          </a:prstGeom>
          <a:blipFill>
            <a:blip r:embed="rId6"/>
            <a:stretch>
              <a:fillRect/>
            </a:stretch>
          </a:blipFill>
          <a:ln w="952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8" name="标题 7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5.3 </a:t>
            </a:r>
            <a:r>
              <a:rPr lang="zh-CN" altLang="en-US" dirty="0">
                <a:sym typeface="+mn-ea"/>
              </a:rPr>
              <a:t>循环控制</a:t>
            </a:r>
            <a:endParaRPr lang="zh-CN" altLang="en-US" dirty="0">
              <a:sym typeface="+mn-ea"/>
            </a:endParaRPr>
          </a:p>
        </p:txBody>
      </p:sp>
    </p:spTree>
    <p:custDataLst>
      <p:tags r:id="rId8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726304" y="1073964"/>
            <a:ext cx="7281227" cy="73723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pass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 descr="摄图网_401078807_卡通手绘矩形星星边框(企业商用)"/>
          <p:cNvPicPr>
            <a:picLocks noChangeAspect="1"/>
          </p:cNvPicPr>
          <p:nvPr/>
        </p:nvPicPr>
        <p:blipFill>
          <a:blip r:embed="rId2"/>
          <a:srcRect t="19422" b="19208"/>
          <a:stretch>
            <a:fillRect/>
          </a:stretch>
        </p:blipFill>
        <p:spPr>
          <a:xfrm>
            <a:off x="130629" y="1590872"/>
            <a:ext cx="6370379" cy="4897609"/>
          </a:xfrm>
          <a:prstGeom prst="rect">
            <a:avLst/>
          </a:prstGeom>
        </p:spPr>
      </p:pic>
      <p:sp>
        <p:nvSpPr>
          <p:cNvPr id="5" name="矩形: 圆角 4"/>
          <p:cNvSpPr/>
          <p:nvPr>
            <p:custDataLst>
              <p:tags r:id="rId3"/>
            </p:custDataLst>
          </p:nvPr>
        </p:nvSpPr>
        <p:spPr>
          <a:xfrm>
            <a:off x="355809" y="2420174"/>
            <a:ext cx="5532062" cy="3363862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chemeClr val="tx1"/>
                </a:solidFill>
              </a:rPr>
              <a:t>作用：当语句要求不希望任何命令或代码来执行时使用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zh-CN" altLang="en-US" sz="24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chemeClr val="tx1"/>
                </a:solidFill>
              </a:rPr>
              <a:t>说明：</a:t>
            </a:r>
            <a:endParaRPr lang="zh-CN" altLang="en-US" sz="24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>
                <a:solidFill>
                  <a:schemeClr val="tx1"/>
                </a:solidFill>
              </a:rPr>
              <a:t>pass</a:t>
            </a:r>
            <a:r>
              <a:rPr lang="zh-CN" altLang="en-US" sz="2400" dirty="0">
                <a:solidFill>
                  <a:schemeClr val="tx1"/>
                </a:solidFill>
              </a:rPr>
              <a:t>语句表示一个空操作，在执行时没有任何的响应，</a:t>
            </a:r>
            <a:r>
              <a:rPr lang="en-US" altLang="zh-CN" sz="2400" dirty="0">
                <a:solidFill>
                  <a:schemeClr val="tx1"/>
                </a:solidFill>
              </a:rPr>
              <a:t>pass</a:t>
            </a:r>
            <a:r>
              <a:rPr lang="zh-CN" altLang="en-US" sz="2400" dirty="0">
                <a:solidFill>
                  <a:schemeClr val="tx1"/>
                </a:solidFill>
              </a:rPr>
              <a:t>的位置最终应该有代码来执行，只不过暂时写不出来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zh-CN" altLang="en-US" sz="24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chemeClr val="tx1"/>
                </a:solidFill>
              </a:rPr>
              <a:t>可以使用在流程控制和循环语句中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7" name="矩形: 圆角 1"/>
          <p:cNvSpPr/>
          <p:nvPr>
            <p:custDataLst>
              <p:tags r:id="rId4"/>
            </p:custDataLst>
          </p:nvPr>
        </p:nvSpPr>
        <p:spPr>
          <a:xfrm>
            <a:off x="6617279" y="2589756"/>
            <a:ext cx="4593516" cy="1678487"/>
          </a:xfrm>
          <a:prstGeom prst="roundRect">
            <a:avLst>
              <a:gd name="adj" fmla="val 6823"/>
            </a:avLst>
          </a:prstGeom>
          <a:blipFill>
            <a:blip r:embed="rId5"/>
            <a:stretch>
              <a:fillRect/>
            </a:stretch>
          </a:blipFill>
          <a:ln w="952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8" name="标题 7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5.3 </a:t>
            </a:r>
            <a:r>
              <a:rPr lang="zh-CN" altLang="en-US" dirty="0">
                <a:sym typeface="+mn-ea"/>
              </a:rPr>
              <a:t>循环控制</a:t>
            </a:r>
            <a:endParaRPr lang="zh-CN" altLang="en-US" dirty="0">
              <a:sym typeface="+mn-ea"/>
            </a:endParaRPr>
          </a:p>
        </p:txBody>
      </p:sp>
    </p:spTree>
    <p:custDataLst>
      <p:tags r:id="rId7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875" y="1387547"/>
            <a:ext cx="9874250" cy="4781550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26304" y="1073964"/>
            <a:ext cx="7281227" cy="73723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知识总结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本章总结</a:t>
            </a:r>
            <a:endParaRPr lang="zh-CN" altLang="en-US" dirty="0">
              <a:sym typeface="+mn-ea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726304" y="1073964"/>
            <a:ext cx="7281227" cy="73723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单词总结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2304680" y="2110735"/>
          <a:ext cx="6383124" cy="3463348"/>
        </p:xfrm>
        <a:graphic>
          <a:graphicData uri="http://schemas.openxmlformats.org/drawingml/2006/table">
            <a:tbl>
              <a:tblPr>
                <a:tableStyleId>{68D230F3-CF80-4859-8CE7-A43EE81993B5}</a:tableStyleId>
              </a:tblPr>
              <a:tblGrid>
                <a:gridCol w="2390683"/>
                <a:gridCol w="3992441"/>
              </a:tblGrid>
              <a:tr h="494764"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2000" b="1">
                          <a:effectLst/>
                        </a:rPr>
                        <a:t>单词</a:t>
                      </a:r>
                      <a:endParaRPr lang="zh-CN" altLang="en-US" sz="2000" b="1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2000" b="1" dirty="0">
                          <a:effectLst/>
                        </a:rPr>
                        <a:t>释义</a:t>
                      </a:r>
                      <a:endParaRPr lang="zh-CN" altLang="en-US" sz="2000" b="1" dirty="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494764">
                <a:tc>
                  <a:txBody>
                    <a:bodyPr/>
                    <a:lstStyle/>
                    <a:p>
                      <a:pPr fontAlgn="t"/>
                      <a:r>
                        <a:rPr lang="en-US" sz="2000">
                          <a:effectLst/>
                        </a:rPr>
                        <a:t>while</a:t>
                      </a:r>
                      <a:endParaRPr lang="en-US" sz="20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2000">
                          <a:effectLst/>
                        </a:rPr>
                        <a:t>当</a:t>
                      </a:r>
                      <a:r>
                        <a:rPr lang="en-US" altLang="zh-CN" sz="2000">
                          <a:effectLst/>
                        </a:rPr>
                        <a:t>....</a:t>
                      </a:r>
                      <a:r>
                        <a:rPr lang="zh-CN" altLang="en-US" sz="2000">
                          <a:effectLst/>
                        </a:rPr>
                        <a:t>时候</a:t>
                      </a:r>
                      <a:endParaRPr lang="zh-CN" altLang="en-US" sz="200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494764">
                <a:tc>
                  <a:txBody>
                    <a:bodyPr/>
                    <a:lstStyle/>
                    <a:p>
                      <a:pPr fontAlgn="t"/>
                      <a:r>
                        <a:rPr lang="en-US" sz="2000">
                          <a:effectLst/>
                        </a:rPr>
                        <a:t>for</a:t>
                      </a:r>
                      <a:endParaRPr lang="en-US" sz="20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2000">
                          <a:effectLst/>
                        </a:rPr>
                        <a:t>为了，对于</a:t>
                      </a:r>
                      <a:endParaRPr lang="zh-CN" altLang="en-US" sz="200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494764">
                <a:tc>
                  <a:txBody>
                    <a:bodyPr/>
                    <a:lstStyle/>
                    <a:p>
                      <a:pPr fontAlgn="t"/>
                      <a:r>
                        <a:rPr lang="en-US" sz="2000">
                          <a:effectLst/>
                        </a:rPr>
                        <a:t>break</a:t>
                      </a:r>
                      <a:endParaRPr lang="en-US" sz="20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2000" dirty="0">
                          <a:effectLst/>
                        </a:rPr>
                        <a:t>打断</a:t>
                      </a:r>
                      <a:endParaRPr lang="zh-CN" altLang="en-US" sz="2000" dirty="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494764">
                <a:tc>
                  <a:txBody>
                    <a:bodyPr/>
                    <a:lstStyle/>
                    <a:p>
                      <a:pPr fontAlgn="t"/>
                      <a:r>
                        <a:rPr lang="en-US" sz="2000">
                          <a:effectLst/>
                        </a:rPr>
                        <a:t>continue</a:t>
                      </a:r>
                      <a:endParaRPr lang="en-US" sz="20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2000">
                          <a:effectLst/>
                        </a:rPr>
                        <a:t>继续</a:t>
                      </a:r>
                      <a:endParaRPr lang="zh-CN" altLang="en-US" sz="200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494764">
                <a:tc>
                  <a:txBody>
                    <a:bodyPr/>
                    <a:lstStyle/>
                    <a:p>
                      <a:pPr fontAlgn="t"/>
                      <a:r>
                        <a:rPr lang="en-US" sz="2000">
                          <a:effectLst/>
                        </a:rPr>
                        <a:t>pass</a:t>
                      </a:r>
                      <a:endParaRPr lang="en-US" sz="20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2000">
                          <a:effectLst/>
                        </a:rPr>
                        <a:t>跳过</a:t>
                      </a:r>
                      <a:endParaRPr lang="zh-CN" altLang="en-US" sz="200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494764">
                <a:tc>
                  <a:txBody>
                    <a:bodyPr/>
                    <a:lstStyle/>
                    <a:p>
                      <a:pPr fontAlgn="t"/>
                      <a:r>
                        <a:rPr lang="en-US" sz="2000">
                          <a:effectLst/>
                        </a:rPr>
                        <a:t>range</a:t>
                      </a:r>
                      <a:endParaRPr lang="en-US" sz="20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2000" dirty="0">
                          <a:effectLst/>
                        </a:rPr>
                        <a:t>范围</a:t>
                      </a:r>
                      <a:endParaRPr lang="zh-CN" altLang="en-US" sz="2000" dirty="0">
                        <a:effectLst/>
                      </a:endParaRPr>
                    </a:p>
                  </a:txBody>
                  <a:tcPr marL="50800" marR="50800" marT="50800" marB="50800"/>
                </a:tc>
              </a:tr>
            </a:tbl>
          </a:graphicData>
        </a:graphic>
      </p:graphicFrame>
      <p:sp>
        <p:nvSpPr>
          <p:cNvPr id="5" name="标题 4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本章总结</a:t>
            </a:r>
            <a:endParaRPr lang="zh-CN" altLang="en-US" dirty="0">
              <a:sym typeface="+mn-ea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课后甜点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850" y="1978025"/>
            <a:ext cx="5194300" cy="2901950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726304" y="1073964"/>
            <a:ext cx="7281227" cy="73723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指数爆炸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726304" y="1073964"/>
            <a:ext cx="10431430" cy="332295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下列关于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for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循环说法正确的是？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A.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循环变量</a:t>
            </a:r>
            <a:r>
              <a:rPr lang="en-US" altLang="zh-CN" sz="2800" dirty="0" err="1">
                <a:solidFill>
                  <a:schemeClr val="accent1">
                    <a:lumMod val="50000"/>
                  </a:schemeClr>
                </a:solidFill>
              </a:rPr>
              <a:t>i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是从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开始的。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B. range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后面括号中的数字表示循环的次数。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C. for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循环语句中只能有一句下级代码。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D.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循环变量</a:t>
            </a:r>
            <a:r>
              <a:rPr lang="en-US" altLang="zh-CN" sz="2800" dirty="0" err="1">
                <a:solidFill>
                  <a:schemeClr val="accent1">
                    <a:lumMod val="50000"/>
                  </a:schemeClr>
                </a:solidFill>
              </a:rPr>
              <a:t>i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的值是一直不变的。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543675" y="2833342"/>
            <a:ext cx="701770" cy="37173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小试牛刀</a:t>
            </a:r>
            <a:endParaRPr lang="zh-CN" altLang="en-US" dirty="0"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017" y="1743710"/>
            <a:ext cx="7729168" cy="3872686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726304" y="1073964"/>
            <a:ext cx="10431430" cy="73723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执行这段代码，打印的结果是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4114490" y="4289992"/>
            <a:ext cx="701770" cy="371730"/>
          </a:xfrm>
          <a:prstGeom prst="rect">
            <a:avLst/>
          </a:prstGeom>
        </p:spPr>
      </p:pic>
      <p:sp>
        <p:nvSpPr>
          <p:cNvPr id="6" name="标题 5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小试牛刀</a:t>
            </a:r>
            <a:endParaRPr lang="zh-CN" altLang="en-US" dirty="0">
              <a:sym typeface="+mn-ea"/>
            </a:endParaRPr>
          </a:p>
        </p:txBody>
      </p:sp>
    </p:spTree>
    <p:custDataLst>
      <p:tags r:id="rId7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70" y="1844036"/>
            <a:ext cx="10103812" cy="3492292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726304" y="1073964"/>
            <a:ext cx="10431430" cy="203009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zh-CN" altLang="en-US" sz="2800" dirty="0">
                <a:solidFill>
                  <a:schemeClr val="tx1"/>
                </a:solidFill>
              </a:rPr>
              <a:t>下列哪个选项可以在输出区打印</a:t>
            </a:r>
            <a:r>
              <a:rPr lang="en-US" altLang="zh-CN" sz="2800" dirty="0">
                <a:solidFill>
                  <a:schemeClr val="tx1"/>
                </a:solidFill>
              </a:rPr>
              <a:t>5</a:t>
            </a:r>
            <a:r>
              <a:rPr lang="zh-CN" altLang="en-US" sz="2800" dirty="0">
                <a:solidFill>
                  <a:schemeClr val="tx1"/>
                </a:solidFill>
              </a:rPr>
              <a:t>遍</a:t>
            </a:r>
            <a:r>
              <a:rPr lang="en-US" altLang="zh-CN" sz="2800" dirty="0">
                <a:solidFill>
                  <a:schemeClr val="tx1"/>
                </a:solidFill>
              </a:rPr>
              <a:t>hello</a:t>
            </a:r>
            <a:r>
              <a:rPr lang="zh-CN" altLang="en-US" sz="2800" dirty="0">
                <a:solidFill>
                  <a:schemeClr val="tx1"/>
                </a:solidFill>
              </a:rPr>
              <a:t>？</a:t>
            </a:r>
            <a:endParaRPr lang="en-US" altLang="zh-CN" sz="2800" dirty="0">
              <a:solidFill>
                <a:schemeClr val="tx1"/>
              </a:solidFill>
            </a:endParaRPr>
          </a:p>
          <a:p>
            <a:endParaRPr lang="en-US" altLang="zh-CN" sz="2800" dirty="0">
              <a:solidFill>
                <a:schemeClr val="tx1"/>
              </a:solidFill>
            </a:endParaRPr>
          </a:p>
          <a:p>
            <a:endParaRPr lang="en-US" altLang="zh-CN" sz="2800" dirty="0">
              <a:solidFill>
                <a:schemeClr val="tx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4434529" y="4381432"/>
            <a:ext cx="701770" cy="371730"/>
          </a:xfrm>
          <a:prstGeom prst="rect">
            <a:avLst/>
          </a:prstGeom>
        </p:spPr>
      </p:pic>
      <p:sp>
        <p:nvSpPr>
          <p:cNvPr id="5" name="标题 4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小试牛刀</a:t>
            </a:r>
            <a:endParaRPr lang="zh-CN" altLang="en-US" dirty="0">
              <a:sym typeface="+mn-ea"/>
            </a:endParaRPr>
          </a:p>
        </p:txBody>
      </p:sp>
    </p:spTree>
    <p:custDataLst>
      <p:tags r:id="rId7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304" y="1735812"/>
            <a:ext cx="10048887" cy="437896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726304" y="1073964"/>
            <a:ext cx="10431430" cy="73723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执行以下代码的运行结果是（ ）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9745721" y="4936324"/>
            <a:ext cx="701770" cy="371730"/>
          </a:xfrm>
          <a:prstGeom prst="rect">
            <a:avLst/>
          </a:prstGeom>
        </p:spPr>
      </p:pic>
      <p:sp>
        <p:nvSpPr>
          <p:cNvPr id="6" name="标题 5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小试牛刀</a:t>
            </a:r>
            <a:endParaRPr lang="zh-CN" altLang="en-US" dirty="0">
              <a:sym typeface="+mn-ea"/>
            </a:endParaRPr>
          </a:p>
        </p:txBody>
      </p:sp>
    </p:spTree>
    <p:custDataLst>
      <p:tags r:id="rId7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598" y="1842708"/>
            <a:ext cx="8196098" cy="3468888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726304" y="1073964"/>
            <a:ext cx="10431430" cy="461581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zh-CN" altLang="en-US" sz="2800" dirty="0">
                <a:solidFill>
                  <a:schemeClr val="tx1"/>
                </a:solidFill>
              </a:rPr>
              <a:t>以下哪个选项可以在输出区打印出以下内容（ ）</a:t>
            </a:r>
            <a:endParaRPr lang="zh-CN" altLang="en-US" sz="2800" dirty="0">
              <a:solidFill>
                <a:schemeClr val="tx1"/>
              </a:solidFill>
            </a:endParaRPr>
          </a:p>
          <a:p>
            <a:r>
              <a:rPr lang="en-US" altLang="zh-CN" sz="2800" dirty="0">
                <a:solidFill>
                  <a:schemeClr val="tx1"/>
                </a:solidFill>
              </a:rPr>
              <a:t>0</a:t>
            </a:r>
            <a:endParaRPr lang="en-US" altLang="zh-CN" sz="2800" dirty="0">
              <a:solidFill>
                <a:schemeClr val="tx1"/>
              </a:solidFill>
            </a:endParaRPr>
          </a:p>
          <a:p>
            <a:r>
              <a:rPr lang="en-US" altLang="zh-CN" sz="2800" dirty="0">
                <a:solidFill>
                  <a:schemeClr val="tx1"/>
                </a:solidFill>
              </a:rPr>
              <a:t>python</a:t>
            </a:r>
            <a:endParaRPr lang="en-US" altLang="zh-CN" sz="2800" dirty="0">
              <a:solidFill>
                <a:schemeClr val="tx1"/>
              </a:solidFill>
            </a:endParaRPr>
          </a:p>
          <a:p>
            <a:r>
              <a:rPr lang="en-US" altLang="zh-CN" sz="2800" dirty="0">
                <a:solidFill>
                  <a:schemeClr val="tx1"/>
                </a:solidFill>
              </a:rPr>
              <a:t>1</a:t>
            </a:r>
            <a:endParaRPr lang="en-US" altLang="zh-CN" sz="2800" dirty="0">
              <a:solidFill>
                <a:schemeClr val="tx1"/>
              </a:solidFill>
            </a:endParaRPr>
          </a:p>
          <a:p>
            <a:r>
              <a:rPr lang="en-US" altLang="zh-CN" sz="2800" dirty="0">
                <a:solidFill>
                  <a:schemeClr val="tx1"/>
                </a:solidFill>
              </a:rPr>
              <a:t>python</a:t>
            </a:r>
            <a:endParaRPr lang="en-US" altLang="zh-CN" sz="2800" dirty="0">
              <a:solidFill>
                <a:schemeClr val="tx1"/>
              </a:solidFill>
            </a:endParaRPr>
          </a:p>
          <a:p>
            <a:r>
              <a:rPr lang="en-US" altLang="zh-CN" sz="2800" dirty="0">
                <a:solidFill>
                  <a:schemeClr val="tx1"/>
                </a:solidFill>
              </a:rPr>
              <a:t>2</a:t>
            </a:r>
            <a:endParaRPr lang="en-US" altLang="zh-CN" sz="2800" dirty="0">
              <a:solidFill>
                <a:schemeClr val="tx1"/>
              </a:solidFill>
            </a:endParaRPr>
          </a:p>
          <a:p>
            <a:r>
              <a:rPr lang="en-US" altLang="zh-CN" sz="2800" dirty="0">
                <a:solidFill>
                  <a:schemeClr val="tx1"/>
                </a:solidFill>
              </a:rPr>
              <a:t>python</a:t>
            </a:r>
            <a:endParaRPr lang="en-US" altLang="zh-CN" sz="2800" dirty="0">
              <a:solidFill>
                <a:schemeClr val="tx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6425517" y="2705031"/>
            <a:ext cx="701770" cy="371730"/>
          </a:xfrm>
          <a:prstGeom prst="rect">
            <a:avLst/>
          </a:prstGeom>
        </p:spPr>
      </p:pic>
      <p:sp>
        <p:nvSpPr>
          <p:cNvPr id="6" name="标题 5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小试牛刀</a:t>
            </a:r>
            <a:endParaRPr lang="zh-CN" altLang="en-US" dirty="0">
              <a:sym typeface="+mn-ea"/>
            </a:endParaRPr>
          </a:p>
        </p:txBody>
      </p:sp>
    </p:spTree>
    <p:custDataLst>
      <p:tags r:id="rId6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726304" y="1073964"/>
            <a:ext cx="10431430" cy="396938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while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循环，在给定的判断条件为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True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时（）循环体，否则退出循环体。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A.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不执行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B.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执行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C.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不确定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D.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无法确定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矩形: 圆顶角 10"/>
          <p:cNvSpPr/>
          <p:nvPr>
            <p:custDataLst>
              <p:tags r:id="rId2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772276" y="3360353"/>
            <a:ext cx="701770" cy="37173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726304" y="1073964"/>
            <a:ext cx="10431430" cy="332295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for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循环是用来（）执行语句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A.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重复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B.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无限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C.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无穷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D.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不停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矩形: 圆顶角 10"/>
          <p:cNvSpPr/>
          <p:nvPr>
            <p:custDataLst>
              <p:tags r:id="rId2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683381" y="2080193"/>
            <a:ext cx="701770" cy="37173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726304" y="1073964"/>
            <a:ext cx="10431430" cy="332295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break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是在语句块执行过程中终止循环，并且（）整个循环。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A.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跳出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B.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终止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C.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执行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D.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重复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683381" y="2125912"/>
            <a:ext cx="701770" cy="371730"/>
          </a:xfrm>
          <a:prstGeom prst="rect">
            <a:avLst/>
          </a:prstGeom>
        </p:spPr>
      </p:pic>
      <p:sp>
        <p:nvSpPr>
          <p:cNvPr id="5" name="标题 4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小试牛刀</a:t>
            </a:r>
            <a:endParaRPr lang="zh-CN" altLang="en-US" dirty="0">
              <a:sym typeface="+mn-ea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摄图网_401078807_卡通手绘矩形星星边框(企业商用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19422" b="19208"/>
          <a:stretch>
            <a:fillRect/>
          </a:stretch>
        </p:blipFill>
        <p:spPr>
          <a:xfrm>
            <a:off x="2310584" y="1052392"/>
            <a:ext cx="6370379" cy="4897609"/>
          </a:xfrm>
          <a:prstGeom prst="rect">
            <a:avLst/>
          </a:prstGeom>
        </p:spPr>
      </p:pic>
      <p:sp>
        <p:nvSpPr>
          <p:cNvPr id="5" name="矩形: 圆角 4"/>
          <p:cNvSpPr/>
          <p:nvPr>
            <p:custDataLst>
              <p:tags r:id="rId3"/>
            </p:custDataLst>
          </p:nvPr>
        </p:nvSpPr>
        <p:spPr>
          <a:xfrm>
            <a:off x="3003759" y="1425764"/>
            <a:ext cx="5532062" cy="3363862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indent="0"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tx1"/>
                </a:solidFill>
              </a:rPr>
              <a:t>打印出m行n列的图形</a:t>
            </a:r>
            <a:endParaRPr lang="zh-CN" altLang="en-US" sz="2400" dirty="0">
              <a:solidFill>
                <a:schemeClr val="tx1"/>
              </a:solidFill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tx1"/>
                </a:solidFill>
              </a:rPr>
              <a:t>*****</a:t>
            </a:r>
            <a:endParaRPr lang="zh-CN" altLang="en-US" sz="2400" dirty="0">
              <a:solidFill>
                <a:schemeClr val="tx1"/>
              </a:solidFill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tx1"/>
                </a:solidFill>
              </a:rPr>
              <a:t>*****</a:t>
            </a:r>
            <a:endParaRPr lang="zh-CN" altLang="en-US" sz="2400" dirty="0">
              <a:solidFill>
                <a:schemeClr val="tx1"/>
              </a:solidFill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tx1"/>
                </a:solidFill>
              </a:rPr>
              <a:t>*****</a:t>
            </a:r>
            <a:endParaRPr lang="zh-CN" altLang="en-US" sz="2400" dirty="0">
              <a:solidFill>
                <a:schemeClr val="tx1"/>
              </a:solidFill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tx1"/>
                </a:solidFill>
              </a:rPr>
              <a:t>*****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案例实战</a:t>
            </a:r>
            <a:endParaRPr lang="zh-CN" altLang="en-US" dirty="0">
              <a:sym typeface="+mn-ea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摄图网_401078807_卡通手绘矩形星星边框(企业商用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19422" b="19208"/>
          <a:stretch>
            <a:fillRect/>
          </a:stretch>
        </p:blipFill>
        <p:spPr>
          <a:xfrm>
            <a:off x="2310584" y="1052392"/>
            <a:ext cx="6370379" cy="4897609"/>
          </a:xfrm>
          <a:prstGeom prst="rect">
            <a:avLst/>
          </a:prstGeom>
        </p:spPr>
      </p:pic>
      <p:sp>
        <p:nvSpPr>
          <p:cNvPr id="5" name="矩形: 圆角 4"/>
          <p:cNvSpPr/>
          <p:nvPr>
            <p:custDataLst>
              <p:tags r:id="rId3"/>
            </p:custDataLst>
          </p:nvPr>
        </p:nvSpPr>
        <p:spPr>
          <a:xfrm>
            <a:off x="3003759" y="1425764"/>
            <a:ext cx="5532062" cy="3363862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indent="0"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tx1"/>
                </a:solidFill>
              </a:rPr>
              <a:t>打印出n行的字符三角形</a:t>
            </a:r>
            <a:endParaRPr lang="zh-CN" altLang="en-US" sz="2400" dirty="0">
              <a:solidFill>
                <a:schemeClr val="tx1"/>
              </a:solidFill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tx1"/>
                </a:solidFill>
              </a:rPr>
              <a:t>    *     </a:t>
            </a:r>
            <a:endParaRPr lang="zh-CN" altLang="en-US" sz="2400" dirty="0">
              <a:solidFill>
                <a:schemeClr val="tx1"/>
              </a:solidFill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tx1"/>
                </a:solidFill>
              </a:rPr>
              <a:t>   ***   </a:t>
            </a:r>
            <a:endParaRPr lang="zh-CN" altLang="en-US" sz="2400" dirty="0">
              <a:solidFill>
                <a:schemeClr val="tx1"/>
              </a:solidFill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tx1"/>
                </a:solidFill>
              </a:rPr>
              <a:t> *****     </a:t>
            </a:r>
            <a:endParaRPr lang="zh-CN" altLang="en-US" sz="2400" dirty="0">
              <a:solidFill>
                <a:schemeClr val="tx1"/>
              </a:solidFill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tx1"/>
                </a:solidFill>
              </a:rPr>
              <a:t>*******   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案例实战</a:t>
            </a:r>
            <a:endParaRPr lang="zh-CN" altLang="en-US" dirty="0">
              <a:sym typeface="+mn-ea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摄图网_401078807_卡通手绘矩形星星边框(企业商用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19422" b="19208"/>
          <a:stretch>
            <a:fillRect/>
          </a:stretch>
        </p:blipFill>
        <p:spPr>
          <a:xfrm>
            <a:off x="2310584" y="1052392"/>
            <a:ext cx="6370379" cy="4897609"/>
          </a:xfrm>
          <a:prstGeom prst="rect">
            <a:avLst/>
          </a:prstGeom>
        </p:spPr>
      </p:pic>
      <p:sp>
        <p:nvSpPr>
          <p:cNvPr id="5" name="矩形: 圆角 4"/>
          <p:cNvSpPr/>
          <p:nvPr>
            <p:custDataLst>
              <p:tags r:id="rId3"/>
            </p:custDataLst>
          </p:nvPr>
        </p:nvSpPr>
        <p:spPr>
          <a:xfrm>
            <a:off x="3003759" y="1425764"/>
            <a:ext cx="5532062" cy="3363862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indent="0"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tx1"/>
                </a:solidFill>
              </a:rPr>
              <a:t>打印出n行的字符三角形</a:t>
            </a:r>
            <a:endParaRPr lang="zh-CN" altLang="en-US" sz="2400" dirty="0">
              <a:solidFill>
                <a:schemeClr val="tx1"/>
              </a:solidFill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tx1"/>
                </a:solidFill>
              </a:rPr>
              <a:t>    *     </a:t>
            </a:r>
            <a:endParaRPr lang="zh-CN" altLang="en-US" sz="2400" dirty="0">
              <a:solidFill>
                <a:schemeClr val="tx1"/>
              </a:solidFill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tx1"/>
                </a:solidFill>
              </a:rPr>
              <a:t>   ***   </a:t>
            </a:r>
            <a:endParaRPr lang="zh-CN" altLang="en-US" sz="2400" dirty="0">
              <a:solidFill>
                <a:schemeClr val="tx1"/>
              </a:solidFill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tx1"/>
                </a:solidFill>
              </a:rPr>
              <a:t> *****     </a:t>
            </a:r>
            <a:endParaRPr lang="zh-CN" altLang="en-US" sz="2400" dirty="0">
              <a:solidFill>
                <a:schemeClr val="tx1"/>
              </a:solidFill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tx1"/>
                </a:solidFill>
              </a:rPr>
              <a:t>*******   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案例实战</a:t>
            </a:r>
            <a:endParaRPr lang="zh-CN" altLang="en-US" dirty="0">
              <a:sym typeface="+mn-ea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摄图网_401078807_卡通手绘矩形星星边框(企业商用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19422" b="19208"/>
          <a:stretch>
            <a:fillRect/>
          </a:stretch>
        </p:blipFill>
        <p:spPr>
          <a:xfrm>
            <a:off x="1301750" y="980440"/>
            <a:ext cx="9587865" cy="4897755"/>
          </a:xfrm>
          <a:prstGeom prst="rect">
            <a:avLst/>
          </a:prstGeom>
        </p:spPr>
      </p:pic>
      <p:sp>
        <p:nvSpPr>
          <p:cNvPr id="5" name="矩形: 圆角 4"/>
          <p:cNvSpPr/>
          <p:nvPr>
            <p:custDataLst>
              <p:tags r:id="rId3"/>
            </p:custDataLst>
          </p:nvPr>
        </p:nvSpPr>
        <p:spPr>
          <a:xfrm>
            <a:off x="1715135" y="1746885"/>
            <a:ext cx="8761095" cy="336359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indent="0"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</a:rPr>
              <a:t>一只小猴买了若干个桃子。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</a:rPr>
              <a:t>第一天他刚好吃了这些桃子的一半，又贪嘴多吃了一个；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</a:rPr>
              <a:t>第二天他也刚好吃了剩余桃子的一半，贪嘴多吃了一个；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</a:rPr>
              <a:t>第三天他又刚好吃了剩下的桃子的一半，并贪嘴多吃了一个。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</a:rPr>
              <a:t>第四天起来一看，发现桃子只剩下一个了。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</a:rPr>
              <a:t>请问小猴买了几个桃子？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案例实战</a:t>
            </a:r>
            <a:endParaRPr lang="zh-CN" altLang="en-US" dirty="0">
              <a:sym typeface="+mn-ea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idx="1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摄图网_401078807_卡通手绘矩形星星边框(企业商用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19422" b="19208"/>
          <a:stretch>
            <a:fillRect/>
          </a:stretch>
        </p:blipFill>
        <p:spPr>
          <a:xfrm>
            <a:off x="0" y="980440"/>
            <a:ext cx="12192000" cy="4897755"/>
          </a:xfrm>
          <a:prstGeom prst="rect">
            <a:avLst/>
          </a:prstGeom>
        </p:spPr>
      </p:pic>
      <p:sp>
        <p:nvSpPr>
          <p:cNvPr id="5" name="矩形: 圆角 4"/>
          <p:cNvSpPr/>
          <p:nvPr>
            <p:custDataLst>
              <p:tags r:id="rId4"/>
            </p:custDataLst>
          </p:nvPr>
        </p:nvSpPr>
        <p:spPr>
          <a:xfrm>
            <a:off x="889000" y="1746885"/>
            <a:ext cx="10744835" cy="336359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indent="0"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</a:rPr>
              <a:t>输出 九九乘法表，格式如下：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</a:rPr>
              <a:t>1×1=1 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</a:rPr>
              <a:t>1×2=2 2×2=4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</a:rPr>
              <a:t>1×3=3 2×3=6 3×3= 9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</a:rPr>
              <a:t>1×4=4 2×4=8 3×4=12 4×4=16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</a:rPr>
              <a:t>1×5=5 2×5=10 3×5=15 4×5=20 5×5=25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</a:rPr>
              <a:t>...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</a:rPr>
              <a:t>...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</a:rPr>
              <a:t>1×9=9 2×9=18 3×9=27 4×9=36 5×9=45 6x9=54 7x9=63 8x9=72 9x9=81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案例实战</a:t>
            </a:r>
            <a:endParaRPr lang="zh-CN" altLang="en-US" dirty="0">
              <a:sym typeface="+mn-ea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0508" y="2618180"/>
            <a:ext cx="9144000" cy="1152000"/>
          </a:xfrm>
        </p:spPr>
        <p:txBody>
          <a:bodyPr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 sz="5400">
                <a:solidFill>
                  <a:schemeClr val="accent1">
                    <a:lumMod val="50000"/>
                  </a:schemeClr>
                </a:solidFill>
              </a:rPr>
              <a:t>人生苦短，我用python</a:t>
            </a:r>
            <a:endParaRPr altLang="en-US" sz="54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520508" y="3878180"/>
            <a:ext cx="9144000" cy="936000"/>
          </a:xfrm>
        </p:spPr>
        <p:txBody>
          <a:bodyPr/>
          <a:p>
            <a:r>
              <a:rPr lang="zh-CN" altLang="en-US">
                <a:solidFill>
                  <a:schemeClr val="accent1">
                    <a:lumMod val="50000"/>
                  </a:schemeClr>
                </a:solidFill>
              </a:rPr>
              <a:t>章节副标题</a:t>
            </a:r>
            <a:endParaRPr lang="zh-CN" altLang="en-US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prstGeom prst="ellipse">
            <a:avLst/>
          </a:prstGeom>
          <a:solidFill>
            <a:schemeClr val="accent1"/>
          </a:solidFill>
        </p:spPr>
        <p:txBody>
          <a:bodyPr/>
          <a:p>
            <a:endParaRPr lang="zh-CN" altLang="en-US"/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1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1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1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1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1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1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1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1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&#10;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0"/>
</p:tagLst>
</file>

<file path=ppt/tags/tag1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7"/>
</p:tagLst>
</file>

<file path=ppt/tags/tag20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11"/>
</p:tagLst>
</file>

<file path=ppt/tags/tag2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27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3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3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3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3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3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3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3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3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3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3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3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0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4"/>
</p:tagLst>
</file>

<file path=ppt/tags/tag6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4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35"/>
</p:tagLst>
</file>

<file path=ppt/tags/tag66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"/>
</p:tagLst>
</file>

<file path=ppt/tags/tag67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7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74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7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7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8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8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8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8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9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97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10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&#10;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1"/>
</p:tagLst>
</file>

<file path=ppt/tags/tag11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0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0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1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0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722"/>
</p:tagLst>
</file>

<file path=ppt/tags/tag12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20235722"/>
</p:tagLst>
</file>

<file path=ppt/tags/tag124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0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8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722"/>
  <p:tag name="KSO_WM_TEMPLATE_CATEGORY" val="custom"/>
  <p:tag name="KSO_WM_TEMPLATE_MASTER_TYPE" val="0"/>
</p:tagLst>
</file>

<file path=ppt/tags/tag12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添加页面标题"/>
  <p:tag name="KSO_WM_UNIT_ID" val="custom20235722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ISCONTENTSTITLE" val="0"/>
</p:tagLst>
</file>

<file path=ppt/tags/tag13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ID" val="custom20235722_1*b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ISCONTENTSTITLE" val="0"/>
  <p:tag name="KSO_WM_UNIT_TEXT_TYPE" val="1"/>
  <p:tag name="KSO_WM_UNIT_NOCLEAR" val="0"/>
  <p:tag name="KSO_WM_UNIT_PRESET_TEXT" val="WPS,a click to unlimited possibilities"/>
</p:tagLst>
</file>

<file path=ppt/tags/tag131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ID" val="custom20235722_1*f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TEXT_LAYER_COUNT" val="1"/>
  <p:tag name="KSO_WM_UNIT_TEXT_TYPE" val="1"/>
  <p:tag name="KSO_WM_UNIT_NOCLEAR" val="0"/>
  <p:tag name="KSO_WM_UNIT_PRESET_TEXT" val="汇报人：WPS"/>
</p:tagLst>
</file>

<file path=ppt/tags/tag132.xml><?xml version="1.0" encoding="utf-8"?>
<p:tagLst xmlns:p="http://schemas.openxmlformats.org/presentationml/2006/main">
  <p:tag name="KSO_WM_SLIDE_TYPE" val="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THUMBS_INDEX" val="1、9"/>
  <p:tag name="KSO_WM_BEAUTIFY_FLAG" val="#wm#"/>
  <p:tag name="KSO_WM_TEMPLATE_INDEX" val="20235722"/>
  <p:tag name="KSO_WM_TEMPLATE_CATEGORY" val="custom"/>
  <p:tag name="KSO_WM_SLIDE_INDEX" val="1"/>
  <p:tag name="KSO_WM_SLIDE_ID" val="custom20235722_1"/>
  <p:tag name="KSO_WM_TEMPLATE_MASTER_TYPE" val="0"/>
  <p:tag name="KSO_WM_SLIDE_LAYOUT" val="a_b_f"/>
  <p:tag name="KSO_WM_SLIDE_LAYOUT_CNT" val="1_1_1"/>
  <p:tag name="KSO_WM_SLIDE_THEME_ID" val="3428908"/>
  <p:tag name="KSO_WM_SLIDE_THEME_NAME" val="彩色扁平教育教学可爱卡通风格主题模版"/>
</p:tagLst>
</file>

<file path=ppt/tags/tag13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SCONTENTSTITLE" val="1"/>
  <p:tag name="KSO_WM_DIAGRAM_GROUP_CODE" val="l1-1"/>
  <p:tag name="KSO_WM_DIAGRAM_COLOR_TRICK" val="1"/>
  <p:tag name="KSO_WM_DIAGRAM_COLOR_TEXT_CAN_REMOVE" val="n"/>
  <p:tag name="KSO_WM_UNIT_ID" val="custom20235722_4*a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TEXT_TYPE" val="0"/>
  <p:tag name="KSO_WM_UNIT_NOCLEAR" val="1"/>
  <p:tag name="KSO_WM_UNIT_PRESET_TEXT" val="目录"/>
</p:tagLst>
</file>

<file path=ppt/tags/tag134.xml><?xml version="1.0" encoding="utf-8"?>
<p:tagLst xmlns:p="http://schemas.openxmlformats.org/presentationml/2006/main">
  <p:tag name="KSO_WM_UNIT_TYPE" val="l_h_i"/>
  <p:tag name="KSO_WM_UNIT_SUBTYPE" val="d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4*l_h_i*1_1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TEXT_TYPE" val="0"/>
  <p:tag name="KSO_WM_UNIT_NOCLEAR" val="1"/>
  <p:tag name="KSO_WM_UNIT_PRESET_TEXT" val="01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4*l_h_f*1_1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SUBTYPE" val="a"/>
  <p:tag name="KSO_WM_UNIT_TEXT_LAYER_COUNT" val="1"/>
  <p:tag name="KSO_WM_UNIT_TEXT_TYPE" val="1"/>
  <p:tag name="KSO_WM_UNIT_NOCLEAR" val="0"/>
  <p:tag name="KSO_WM_UNIT_PRESET_TEXT" val="单击添加目录项标题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TYPE" val="l_h_i"/>
  <p:tag name="KSO_WM_UNIT_SUBTYPE" val="d"/>
  <p:tag name="KSO_WM_UNIT_INDEX" val="1_2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4*l_h_i*1_2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TEXT_TYPE" val="0"/>
  <p:tag name="KSO_WM_UNIT_NOCLEAR" val="1"/>
  <p:tag name="KSO_WM_UNIT_PRESET_TEXT" val="02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TYPE" val="l_h_f"/>
  <p:tag name="KSO_WM_UNIT_INDEX" val="1_2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4*l_h_f*1_2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SUBTYPE" val="a"/>
  <p:tag name="KSO_WM_UNIT_TEXT_LAYER_COUNT" val="1"/>
  <p:tag name="KSO_WM_UNIT_TEXT_TYPE" val="1"/>
  <p:tag name="KSO_WM_UNIT_NOCLEAR" val="0"/>
  <p:tag name="KSO_WM_UNIT_PRESET_TEXT" val="单击添加目录项标题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TYPE" val="l_h_i"/>
  <p:tag name="KSO_WM_UNIT_SUBTYPE" val="d"/>
  <p:tag name="KSO_WM_UNIT_INDEX" val="1_3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4*l_h_i*1_3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TEXT_TYPE" val="0"/>
  <p:tag name="KSO_WM_UNIT_NOCLEAR" val="1"/>
  <p:tag name="KSO_WM_UNIT_PRESET_TEXT" val="03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TYPE" val="l_h_f"/>
  <p:tag name="KSO_WM_UNIT_INDEX" val="1_3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4*l_h_f*1_3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SUBTYPE" val="a"/>
  <p:tag name="KSO_WM_UNIT_TEXT_LAYER_COUNT" val="1"/>
  <p:tag name="KSO_WM_UNIT_TEXT_TYPE" val="1"/>
  <p:tag name="KSO_WM_UNIT_NOCLEAR" val="0"/>
  <p:tag name="KSO_WM_UNIT_PRESET_TEXT" val="单击添加目录项标题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TYPE" val="l_h_i"/>
  <p:tag name="KSO_WM_UNIT_SUBTYPE" val="d"/>
  <p:tag name="KSO_WM_UNIT_INDEX" val="1_4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4*l_h_i*1_4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TEXT_TYPE" val="0"/>
  <p:tag name="KSO_WM_UNIT_NOCLEAR" val="1"/>
  <p:tag name="KSO_WM_UNIT_PRESET_TEXT" val="04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TYPE" val="l_h_f"/>
  <p:tag name="KSO_WM_UNIT_INDEX" val="1_4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4*l_h_f*1_4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SUBTYPE" val="a"/>
  <p:tag name="KSO_WM_UNIT_TEXT_LAYER_COUNT" val="1"/>
  <p:tag name="KSO_WM_UNIT_TEXT_TYPE" val="1"/>
  <p:tag name="KSO_WM_UNIT_NOCLEAR" val="0"/>
  <p:tag name="KSO_WM_UNIT_PRESET_TEXT" val="单击添加目录项标题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4"/>
  <p:tag name="KSO_WM_DIAGRAM_GROUP_CODE" val="l1-1"/>
  <p:tag name="KSO_WM_BEAUTIFY_FLAG" val="#wm#"/>
  <p:tag name="KSO_WM_TEMPLATE_INDEX" val="20235722"/>
  <p:tag name="KSO_WM_TEMPLATE_CATEGORY" val="custom"/>
  <p:tag name="KSO_WM_SLIDE_INDEX" val="4"/>
  <p:tag name="KSO_WM_SLIDE_ID" val="custom20235722_4"/>
  <p:tag name="KSO_WM_TEMPLATE_MASTER_TYPE" val="0"/>
  <p:tag name="KSO_WM_SLIDE_LAYOUT" val="a_l"/>
  <p:tag name="KSO_WM_SLIDE_LAYOUT_CNT" val="1_1"/>
  <p:tag name="KSO_WM_SLIDE_DIAGTYPE" val="l"/>
  <p:tag name="KSO_WM_SLIDE_THEME_ID" val="3428908"/>
  <p:tag name="KSO_WM_SLIDE_THEME_NAME" val="彩色扁平教育教学可爱卡通风格主题模版"/>
</p:tagLst>
</file>

<file path=ppt/tags/tag143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144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45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46.xml><?xml version="1.0" encoding="utf-8"?>
<p:tagLst xmlns:p="http://schemas.openxmlformats.org/presentationml/2006/main">
  <p:tag name="KSO_WM_UNIT_INDEX" val="4"/>
  <p:tag name="KSO_WM_UNIT_TYPE" val="j"/>
  <p:tag name="KSO_WM_BEAUTIFY_FLAG" val="#wm#"/>
</p:tagLst>
</file>

<file path=ppt/tags/tag147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148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149.xml><?xml version="1.0" encoding="utf-8"?>
<p:tagLst xmlns:p="http://schemas.openxmlformats.org/presentationml/2006/main">
  <p:tag name="KSO_WM_UNIT_INDEX" val="7"/>
  <p:tag name="KSO_WM_UNIT_TYPE" val="j"/>
  <p:tag name="KSO_WM_BEAUTIFY_FLAG" val="#wm#"/>
</p:tagLst>
</file>

<file path=ppt/tags/tag150.xml><?xml version="1.0" encoding="utf-8"?>
<p:tagLst xmlns:p="http://schemas.openxmlformats.org/presentationml/2006/main">
  <p:tag name="KSO_WM_UNIT_INDEX" val="1"/>
  <p:tag name="KSO_WM_UNIT_TYPE" val="j"/>
  <p:tag name="KSO_WM_BEAUTIFY_FLAG" val="#wm#"/>
</p:tagLst>
</file>

<file path=ppt/tags/tag151.xml><?xml version="1.0" encoding="utf-8"?>
<p:tagLst xmlns:p="http://schemas.openxmlformats.org/presentationml/2006/main">
  <p:tag name="KSO_WM_UNIT_INDEX" val="6"/>
  <p:tag name="KSO_WM_UNIT_TYPE" val="j"/>
  <p:tag name="KSO_WM_BEAUTIFY_FLAG" val="#wm#"/>
</p:tagLst>
</file>

<file path=ppt/tags/tag152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顺序结构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53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54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155.xml><?xml version="1.0" encoding="utf-8"?>
<p:tagLst xmlns:p="http://schemas.openxmlformats.org/presentationml/2006/main">
  <p:tag name="KSO_WM_UNIT_INDEX" val="6"/>
  <p:tag name="KSO_WM_UNIT_TYPE" val="j"/>
  <p:tag name="KSO_WM_BEAUTIFY_FLAG" val="#wm#"/>
</p:tagLst>
</file>

<file path=ppt/tags/tag156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157.xml><?xml version="1.0" encoding="utf-8"?>
<p:tagLst xmlns:p="http://schemas.openxmlformats.org/presentationml/2006/main">
  <p:tag name="KSO_WM_UNIT_INDEX" val="7"/>
  <p:tag name="KSO_WM_UNIT_TYPE" val="j"/>
  <p:tag name="KSO_WM_BEAUTIFY_FLAG" val="#wm#"/>
</p:tagLst>
</file>

<file path=ppt/tags/tag158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159.xml><?xml version="1.0" encoding="utf-8"?>
<p:tagLst xmlns:p="http://schemas.openxmlformats.org/presentationml/2006/main">
  <p:tag name="KSO_WM_UNIT_INDEX" val="4"/>
  <p:tag name="KSO_WM_UNIT_TYPE" val="j"/>
  <p:tag name="KSO_WM_BEAUTIFY_FLAG" val="#wm#"/>
</p:tagLst>
</file>

<file path=ppt/tags/tag160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选择结构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61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62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63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164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165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166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67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68.xml><?xml version="1.0" encoding="utf-8"?>
<p:tagLst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169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170.xml><?xml version="1.0" encoding="utf-8"?>
<p:tagLst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171.xml><?xml version="1.0" encoding="utf-8"?>
<p:tagLst xmlns:p="http://schemas.openxmlformats.org/presentationml/2006/main">
  <p:tag name="KSO_WM_UNIT_INDEX" val="3"/>
  <p:tag name="KSO_WM_UNIT_TYPE" val="i"/>
  <p:tag name="KSO_WM_BEAUTIFY_FLAG" val="#wm#"/>
</p:tagLst>
</file>

<file path=ppt/tags/tag172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5.1 while循环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73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74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75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176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177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178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5.1 while循环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79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80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81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182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183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184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185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5.1 while循环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86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87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88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189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190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191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5.1 while循环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92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93.xml><?xml version="1.0" encoding="utf-8"?>
<p:tagLst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194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195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196.xml><?xml version="1.0" encoding="utf-8"?>
<p:tagLst xmlns:p="http://schemas.openxmlformats.org/presentationml/2006/main">
  <p:tag name="KSO_WM_UNIT_INDEX" val="3"/>
  <p:tag name="KSO_WM_UNIT_TYPE" val="i"/>
  <p:tag name="KSO_WM_BEAUTIFY_FLAG" val="#wm#"/>
</p:tagLst>
</file>

<file path=ppt/tags/tag197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5.2 for循环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98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99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00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201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202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203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5.3 循环控制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04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05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06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207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208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209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5.3 循环控制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10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11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12.xml><?xml version="1.0" encoding="utf-8"?>
<p:tagLst xmlns:p="http://schemas.openxmlformats.org/presentationml/2006/main">
  <p:tag name="KSO_WM_UNIT_INDEX" val="1_3_1"/>
  <p:tag name="KSO_WM_UNIT_TYPE" val="l_h_f"/>
  <p:tag name="KSO_WM_UNIT_SUBTYPE" val="a"/>
  <p:tag name="KSO_WM_TEMPLATE_CATEGORY" val="diagram"/>
  <p:tag name="KSO_WM_TEMPLATE_INDEX" val="19882022"/>
  <p:tag name="KSO_WM_UNIT_ID" val="diagram19882022*l_h_f*1_3_1"/>
  <p:tag name="KSO_WM_DIAGRAM_GROUP_CODE" val="l1-1"/>
  <p:tag name="KSO_WM_TAG_VERSION" val="2.0"/>
  <p:tag name="KSO_WM_BEAUTIFY_FLAG" val="#wm#"/>
</p:tagLst>
</file>

<file path=ppt/tags/tag213.xml><?xml version="1.0" encoding="utf-8"?>
<p:tagLst xmlns:p="http://schemas.openxmlformats.org/presentationml/2006/main">
  <p:tag name="KSO_WM_UNIT_INDEX" val="3"/>
  <p:tag name="KSO_WM_UNIT_TYPE" val="i"/>
  <p:tag name="KSO_WM_BEAUTIFY_FLAG" val="#wm#"/>
</p:tagLst>
</file>

<file path=ppt/tags/tag214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5.3 循环控制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15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16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217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18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5.3 循环控制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19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20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21.xml><?xml version="1.0" encoding="utf-8"?>
<p:tagLst xmlns:p="http://schemas.openxmlformats.org/presentationml/2006/main">
  <p:tag name="KSO_WM_UNIT_INDEX" val="3"/>
  <p:tag name="KSO_WM_UNIT_TYPE" val="β"/>
  <p:tag name="KSO_WM_BEAUTIFY_FLAG" val="#wm#"/>
</p:tagLst>
</file>

<file path=ppt/tags/tag222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本章总结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23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24.xml><?xml version="1.0" encoding="utf-8"?>
<p:tagLst xmlns:p="http://schemas.openxmlformats.org/presentationml/2006/main">
  <p:tag name="KSO_WM_UNIT_INDEX" val="1"/>
  <p:tag name="KSO_WM_UNIT_TYPE" val="b"/>
  <p:tag name="KSO_WM_BEAUTIFY_FLAG" val="#wm#"/>
</p:tagLst>
</file>

<file path=ppt/tags/tag225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226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27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28.xml><?xml version="1.0" encoding="utf-8"?>
<p:tagLst xmlns:p="http://schemas.openxmlformats.org/presentationml/2006/main">
  <p:tag name="KSO_WM_UNIT_INDEX" val="1_5_1"/>
  <p:tag name="KSO_WM_UNIT_TYPE" val="l_h_f"/>
  <p:tag name="KSO_WM_UNIT_SUBTYPE" val="a"/>
  <p:tag name="KSO_WM_TEMPLATE_CATEGORY" val="diagram"/>
  <p:tag name="KSO_WM_TEMPLATE_INDEX" val="19882022"/>
  <p:tag name="KSO_WM_UNIT_ID" val="diagram19882022*l_h_f*1_5_1"/>
  <p:tag name="KSO_WM_DIAGRAM_GROUP_CODE" val="l1-1"/>
  <p:tag name="KSO_WM_TAG_VERSION" val="2.0"/>
  <p:tag name="KSO_WM_BEAUTIFY_FLAG" val="#wm#"/>
</p:tagLst>
</file>

<file path=ppt/tags/tag229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循环结构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30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31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232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33.xml><?xml version="1.0" encoding="utf-8"?>
<p:tagLst xmlns:p="http://schemas.openxmlformats.org/presentationml/2006/main">
  <p:tag name="KSO_WM_UNIT_INDEX" val="4"/>
  <p:tag name="KSO_WM_UNIT_TYPE" val="j"/>
  <p:tag name="KSO_WM_BEAUTIFY_FLAG" val="#wm#"/>
</p:tagLst>
</file>

<file path=ppt/tags/tag234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本章总结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35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36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237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38.xml><?xml version="1.0" encoding="utf-8"?>
<p:tagLst xmlns:p="http://schemas.openxmlformats.org/presentationml/2006/main">
  <p:tag name="KSO_WM_UNIT_INDEX" val="4"/>
  <p:tag name="KSO_WM_UNIT_TYPE" val="j"/>
  <p:tag name="KSO_WM_BEAUTIFY_FLAG" val="#wm#"/>
</p:tagLst>
</file>

<file path=ppt/tags/tag239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小试牛刀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40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41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242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43.xml><?xml version="1.0" encoding="utf-8"?>
<p:tagLst xmlns:p="http://schemas.openxmlformats.org/presentationml/2006/main">
  <p:tag name="KSO_WM_UNIT_INDEX" val="4"/>
  <p:tag name="KSO_WM_UNIT_TYPE" val="j"/>
  <p:tag name="KSO_WM_BEAUTIFY_FLAG" val="#wm#"/>
</p:tagLst>
</file>

<file path=ppt/tags/tag244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小试牛刀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45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46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247.xml><?xml version="1.0" encoding="utf-8"?>
<p:tagLst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248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小试牛刀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49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50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251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252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253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54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255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256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257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58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259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260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小试牛刀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1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62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263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264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小试牛刀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5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66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267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268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案例实战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9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70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271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272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案例实战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73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74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275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276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案例实战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77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78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279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280.xml><?xml version="1.0" encoding="utf-8"?>
<p:tagLst xmlns:p="http://schemas.openxmlformats.org/presentationml/2006/main">
  <p:tag name="KSO_WM_UNIT_INDEX" val="11"/>
  <p:tag name="KSO_WM_UNIT_TYPE" val="f"/>
  <p:tag name="KSO_WM_UNIT_SUBTYPE" val="a"/>
  <p:tag name="KSO_WM_BEAUTIFY_FLAG" val="#wm#"/>
</p:tagLst>
</file>

<file path=ppt/tags/tag281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案例实战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82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8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5722_7*a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ISCONTENTSTITLE" val="0"/>
  <p:tag name="KSO_WM_UNIT_TEXT_TYPE" val="1"/>
  <p:tag name="KSO_WM_UNIT_NOCLEAR" val="0"/>
  <p:tag name="KSO_WM_UNIT_PRESET_TEXT" val="添加章节标题"/>
</p:tagLst>
</file>

<file path=ppt/tags/tag28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ID" val="custom20235722_7*b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ISCONTENTSTITLE" val="0"/>
  <p:tag name="KSO_WM_UNIT_TEXT_TYPE" val="1"/>
  <p:tag name="KSO_WM_UNIT_NOCLEAR" val="0"/>
  <p:tag name="KSO_WM_UNIT_PRESET_TEXT" val="章节副标题"/>
</p:tagLst>
</file>

<file path=ppt/tags/tag285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_4*e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TEXT_TYPE" val="0"/>
  <p:tag name="KSO_WM_UNIT_NOCLEAR" val="0"/>
  <p:tag name="KSO_WM_UNIT_PRESET_TEXT" val="节编号"/>
  <p:tag name="KSO_WM_UNIT_VALUE" val="1"/>
</p:tagLst>
</file>

<file path=ppt/tags/tag286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722"/>
  <p:tag name="KSO_WM_TEMPLATE_CATEGORY" val="custom"/>
  <p:tag name="KSO_WM_SLIDE_INDEX" val="7"/>
  <p:tag name="KSO_WM_SLIDE_ID" val="custom20235722_7"/>
  <p:tag name="KSO_WM_TEMPLATE_MASTER_TYPE" val="0"/>
  <p:tag name="KSO_WM_SLIDE_LAYOUT" val="a_b_e"/>
  <p:tag name="KSO_WM_SLIDE_LAYOUT_CNT" val="1_1_1"/>
  <p:tag name="KSO_WM_SLIDE_THEME_ID" val="3428908"/>
  <p:tag name="KSO_WM_SLIDE_THEME_NAME" val="彩色扁平教育教学可爱卡通风格主题模版"/>
</p:tagLst>
</file>

<file path=ppt/tags/tag287.xml><?xml version="1.0" encoding="utf-8"?>
<p:tagLst xmlns:p="http://schemas.openxmlformats.org/presentationml/2006/main">
  <p:tag name="KSO_WPP_MARK_KEY" val="0c064124-f537-4a0d-887a-4f44502825de"/>
  <p:tag name="COMMONDATA" val="eyJoZGlkIjoiNWM2ZTM5MWI1NGI2YTlmMTlhZGVmZWRhMzc2ZTZjNzcifQ=="/>
</p:tagLst>
</file>

<file path=ppt/theme/theme1.xml><?xml version="1.0" encoding="utf-8"?>
<a:theme xmlns:a="http://schemas.openxmlformats.org/drawingml/2006/main" name="1_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自定义 134">
      <a:dk1>
        <a:srgbClr val="000000"/>
      </a:dk1>
      <a:lt1>
        <a:srgbClr val="FFFFFF"/>
      </a:lt1>
      <a:dk2>
        <a:srgbClr val="8E1414"/>
      </a:dk2>
      <a:lt2>
        <a:srgbClr val="FAE2E2"/>
      </a:lt2>
      <a:accent1>
        <a:srgbClr val="EA7070"/>
      </a:accent1>
      <a:accent2>
        <a:srgbClr val="66B67E"/>
      </a:accent2>
      <a:accent3>
        <a:srgbClr val="9FBBF2"/>
      </a:accent3>
      <a:accent4>
        <a:srgbClr val="F0B100"/>
      </a:accent4>
      <a:accent5>
        <a:srgbClr val="CE8338"/>
      </a:accent5>
      <a:accent6>
        <a:srgbClr val="FF9E8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汉仪粗圆简"/>
        <a:cs typeface=""/>
      </a:majorFont>
      <a:minorFont>
        <a:latin typeface="Arial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defRPr dirty="0" smtClean="0">
            <a:solidFill>
              <a:schemeClr val="tx2"/>
            </a:solidFill>
            <a:latin typeface="+mn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1703</Words>
  <Application>WPS 演示</Application>
  <PresentationFormat>宽屏</PresentationFormat>
  <Paragraphs>252</Paragraphs>
  <Slides>31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40" baseType="lpstr">
      <vt:lpstr>Arial</vt:lpstr>
      <vt:lpstr>宋体</vt:lpstr>
      <vt:lpstr>Wingdings</vt:lpstr>
      <vt:lpstr>汉仪粗圆简</vt:lpstr>
      <vt:lpstr>Calibri</vt:lpstr>
      <vt:lpstr>微软雅黑</vt:lpstr>
      <vt:lpstr>Arial Unicode MS</vt:lpstr>
      <vt:lpstr>1_Office 主题</vt:lpstr>
      <vt:lpstr>Office 主题​​</vt:lpstr>
      <vt:lpstr>第5章 循环</vt:lpstr>
      <vt:lpstr>目录</vt:lpstr>
      <vt:lpstr>顺序结构</vt:lpstr>
      <vt:lpstr>选择结构</vt:lpstr>
      <vt:lpstr>循环结构</vt:lpstr>
      <vt:lpstr>5.1 while循环</vt:lpstr>
      <vt:lpstr>5.1 while循环</vt:lpstr>
      <vt:lpstr>5.1 while循环</vt:lpstr>
      <vt:lpstr>5.1 while循环</vt:lpstr>
      <vt:lpstr>5.2 for循环</vt:lpstr>
      <vt:lpstr>5.3 循环控制</vt:lpstr>
      <vt:lpstr>5.3 循环控制</vt:lpstr>
      <vt:lpstr>5.3 循环控制</vt:lpstr>
      <vt:lpstr>5.3 循环控制</vt:lpstr>
      <vt:lpstr>本章总结</vt:lpstr>
      <vt:lpstr>本章总结</vt:lpstr>
      <vt:lpstr>PowerPoint 演示文稿</vt:lpstr>
      <vt:lpstr>小试牛刀</vt:lpstr>
      <vt:lpstr>小试牛刀</vt:lpstr>
      <vt:lpstr>小试牛刀</vt:lpstr>
      <vt:lpstr>小试牛刀</vt:lpstr>
      <vt:lpstr>小试牛刀</vt:lpstr>
      <vt:lpstr>PowerPoint 演示文稿</vt:lpstr>
      <vt:lpstr>PowerPoint 演示文稿</vt:lpstr>
      <vt:lpstr>小试牛刀</vt:lpstr>
      <vt:lpstr>案例实战</vt:lpstr>
      <vt:lpstr>案例实战</vt:lpstr>
      <vt:lpstr>案例实战</vt:lpstr>
      <vt:lpstr>案例实战</vt:lpstr>
      <vt:lpstr>案例实战</vt:lpstr>
      <vt:lpstr>人生苦短，我用python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胖胖</cp:lastModifiedBy>
  <cp:revision>22</cp:revision>
  <dcterms:created xsi:type="dcterms:W3CDTF">2024-03-03T10:00:00Z</dcterms:created>
  <dcterms:modified xsi:type="dcterms:W3CDTF">2025-08-26T00:31:59Z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2052-12.1.0.22529</vt:lpwstr>
  </property>
  <property fmtid="{D5CDD505-2E9C-101B-9397-08002B2CF9AE}" pid="3" name="ICV">
    <vt:lpwstr>FD9D2AAC42DF4FE7856E1D35A6D7FFA1_13</vt:lpwstr>
  </property>
</Properties>
</file>