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3.svg" ContentType="image/svg+xml"/>
  <Override PartName="/ppt/media/image25.svg" ContentType="image/svg+xml"/>
  <Override PartName="/ppt/media/image30.svg" ContentType="image/svg+xml"/>
  <Override PartName="/ppt/media/image31.svg" ContentType="image/svg+xml"/>
  <Override PartName="/ppt/media/image33.svg" ContentType="image/svg+xml"/>
  <Override PartName="/ppt/media/image36.svg" ContentType="image/svg+xml"/>
  <Override PartName="/ppt/media/image37.svg" ContentType="image/svg+xml"/>
  <Override PartName="/ppt/media/image38.svg" ContentType="image/svg+xml"/>
  <Override PartName="/ppt/media/image39.svg" ContentType="image/svg+xml"/>
  <Override PartName="/ppt/media/image41.svg" ContentType="image/svg+xml"/>
  <Override PartName="/ppt/media/image4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89" r:id="rId6"/>
    <p:sldId id="683" r:id="rId7"/>
    <p:sldId id="440" r:id="rId8"/>
    <p:sldId id="472" r:id="rId9"/>
    <p:sldId id="261" r:id="rId10"/>
    <p:sldId id="686" r:id="rId11"/>
    <p:sldId id="685" r:id="rId12"/>
    <p:sldId id="262" r:id="rId13"/>
    <p:sldId id="687" r:id="rId14"/>
    <p:sldId id="675" r:id="rId15"/>
    <p:sldId id="688" r:id="rId16"/>
    <p:sldId id="689" r:id="rId17"/>
    <p:sldId id="690" r:id="rId18"/>
    <p:sldId id="301" r:id="rId19"/>
    <p:sldId id="678" r:id="rId20"/>
    <p:sldId id="691" r:id="rId21"/>
    <p:sldId id="692" r:id="rId22"/>
    <p:sldId id="693" r:id="rId23"/>
    <p:sldId id="680" r:id="rId24"/>
    <p:sldId id="694" r:id="rId25"/>
    <p:sldId id="702" r:id="rId26"/>
    <p:sldId id="679" r:id="rId27"/>
    <p:sldId id="676" r:id="rId28"/>
    <p:sldId id="695" r:id="rId29"/>
    <p:sldId id="696" r:id="rId30"/>
    <p:sldId id="697" r:id="rId31"/>
    <p:sldId id="698" r:id="rId32"/>
    <p:sldId id="699" r:id="rId33"/>
    <p:sldId id="700" r:id="rId34"/>
    <p:sldId id="682" r:id="rId35"/>
    <p:sldId id="701" r:id="rId36"/>
    <p:sldId id="288" r:id="rId37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7" userDrawn="1">
          <p15:clr>
            <a:srgbClr val="A4A3A4"/>
          </p15:clr>
        </p15:guide>
        <p15:guide id="2" pos="3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458"/>
    <a:srgbClr val="006450"/>
    <a:srgbClr val="FDA007"/>
    <a:srgbClr val="00AF92"/>
    <a:srgbClr val="0D6E5A"/>
    <a:srgbClr val="CACFD8"/>
    <a:srgbClr val="E5C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81" autoAdjust="0"/>
    <p:restoredTop sz="86418" autoAdjust="0"/>
  </p:normalViewPr>
  <p:slideViewPr>
    <p:cSldViewPr snapToGrid="0" showGuides="1">
      <p:cViewPr varScale="1">
        <p:scale>
          <a:sx n="58" d="100"/>
          <a:sy n="58" d="100"/>
        </p:scale>
        <p:origin x="208" y="52"/>
      </p:cViewPr>
      <p:guideLst>
        <p:guide orient="horz" pos="2107"/>
        <p:guide pos="3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1" Type="http://schemas.openxmlformats.org/officeDocument/2006/relationships/tags" Target="tags/tag338.xml"/><Relationship Id="rId40" Type="http://schemas.openxmlformats.org/officeDocument/2006/relationships/tableStyles" Target="tableStyles.xml"/><Relationship Id="rId4" Type="http://schemas.openxmlformats.org/officeDocument/2006/relationships/slide" Target="slides/slide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生活中的场景：</a:t>
            </a:r>
            <a:endParaRPr lang="zh-CN" altLang="en-US"/>
          </a:p>
          <a:p>
            <a:r>
              <a:rPr lang="zh-CN" altLang="en-US"/>
              <a:t>下雨了就要打伞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绿灯才能过马路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睡醒了就上班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考试得第一才能吃麦当劳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总结：对条件进行判断，如果条件成立了就去做某件事。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生活中的场景：</a:t>
            </a:r>
            <a:endParaRPr lang="zh-CN" altLang="en-US"/>
          </a:p>
          <a:p>
            <a:r>
              <a:rPr lang="zh-CN" altLang="en-US"/>
              <a:t>下雨了就要打伞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绿灯才能过马路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睡醒了就上班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考试得第一才能吃麦当劳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总结：对条件进行判断，如果条件成立了就去做某件事。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使用 </a:t>
            </a:r>
            <a:r>
              <a:rPr lang="en-US" altLang="zh-CN" dirty="0"/>
              <a:t>if </a:t>
            </a:r>
            <a:r>
              <a:rPr lang="zh-CN" altLang="en-US" dirty="0"/>
              <a:t>可以 </a:t>
            </a:r>
            <a:r>
              <a:rPr lang="zh-CN" altLang="en-US" b="1" dirty="0"/>
              <a:t>判断条件</a:t>
            </a:r>
            <a:endParaRPr lang="zh-CN" altLang="en-US" dirty="0"/>
          </a:p>
          <a:p>
            <a:r>
              <a:rPr lang="zh-CN" altLang="en-US" dirty="0"/>
              <a:t>使用 </a:t>
            </a:r>
            <a:r>
              <a:rPr lang="en-US" altLang="zh-CN" dirty="0"/>
              <a:t>else </a:t>
            </a:r>
            <a:r>
              <a:rPr lang="zh-CN" altLang="en-US" dirty="0"/>
              <a:t>可以处理 </a:t>
            </a:r>
            <a:r>
              <a:rPr lang="zh-CN" altLang="en-US" b="1" dirty="0"/>
              <a:t>条件不成立</a:t>
            </a:r>
            <a:r>
              <a:rPr lang="zh-CN" altLang="en-US" dirty="0"/>
              <a:t> 的情况</a:t>
            </a:r>
            <a:endParaRPr lang="zh-CN" altLang="en-US" dirty="0"/>
          </a:p>
          <a:p>
            <a:r>
              <a:rPr lang="zh-CN" altLang="en-US" dirty="0"/>
              <a:t>但是，如果希望 </a:t>
            </a:r>
            <a:r>
              <a:rPr lang="zh-CN" altLang="en-US" b="1" dirty="0"/>
              <a:t>再增加一些条件</a:t>
            </a:r>
            <a:r>
              <a:rPr lang="zh-CN" altLang="en-US" dirty="0"/>
              <a:t>，</a:t>
            </a:r>
            <a:r>
              <a:rPr lang="zh-CN" altLang="en-US" b="1" dirty="0"/>
              <a:t>条件不同，需要执行的代码也不同</a:t>
            </a:r>
            <a:r>
              <a:rPr lang="zh-CN" altLang="en-US" dirty="0"/>
              <a:t> 时，就可以使用 </a:t>
            </a:r>
            <a:r>
              <a:rPr lang="en-US" altLang="zh-CN" dirty="0" err="1"/>
              <a:t>elif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使用 </a:t>
            </a:r>
            <a:r>
              <a:rPr lang="en-US" altLang="zh-CN" dirty="0"/>
              <a:t>if </a:t>
            </a:r>
            <a:r>
              <a:rPr lang="zh-CN" altLang="en-US" dirty="0"/>
              <a:t>可以 </a:t>
            </a:r>
            <a:r>
              <a:rPr lang="zh-CN" altLang="en-US" b="1" dirty="0"/>
              <a:t>判断条件</a:t>
            </a:r>
            <a:endParaRPr lang="zh-CN" altLang="en-US" dirty="0"/>
          </a:p>
          <a:p>
            <a:r>
              <a:rPr lang="zh-CN" altLang="en-US" dirty="0"/>
              <a:t>使用 </a:t>
            </a:r>
            <a:r>
              <a:rPr lang="en-US" altLang="zh-CN" dirty="0"/>
              <a:t>else </a:t>
            </a:r>
            <a:r>
              <a:rPr lang="zh-CN" altLang="en-US" dirty="0"/>
              <a:t>可以处理 </a:t>
            </a:r>
            <a:r>
              <a:rPr lang="zh-CN" altLang="en-US" b="1" dirty="0"/>
              <a:t>条件不成立</a:t>
            </a:r>
            <a:r>
              <a:rPr lang="zh-CN" altLang="en-US" dirty="0"/>
              <a:t> 的情况</a:t>
            </a:r>
            <a:endParaRPr lang="zh-CN" altLang="en-US" dirty="0"/>
          </a:p>
          <a:p>
            <a:r>
              <a:rPr lang="zh-CN" altLang="en-US" dirty="0"/>
              <a:t>但是，如果希望 </a:t>
            </a:r>
            <a:r>
              <a:rPr lang="zh-CN" altLang="en-US" b="1" dirty="0"/>
              <a:t>再增加一些条件</a:t>
            </a:r>
            <a:r>
              <a:rPr lang="zh-CN" altLang="en-US" dirty="0"/>
              <a:t>，</a:t>
            </a:r>
            <a:r>
              <a:rPr lang="zh-CN" altLang="en-US" b="1" dirty="0"/>
              <a:t>条件不同，需要执行的代码也不同</a:t>
            </a:r>
            <a:r>
              <a:rPr lang="zh-CN" altLang="en-US" dirty="0"/>
              <a:t> 时，就可以使用 </a:t>
            </a:r>
            <a:r>
              <a:rPr lang="en-US" altLang="zh-CN" dirty="0" err="1"/>
              <a:t>elif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b="1" dirty="0"/>
              <a:t>日期判断</a:t>
            </a:r>
            <a:endParaRPr lang="zh-CN" altLang="en-US" b="1" dirty="0"/>
          </a:p>
          <a:p>
            <a:r>
              <a:rPr lang="zh-CN" altLang="en-US" dirty="0"/>
              <a:t>需求：从控制台输入一个数字，如果是</a:t>
            </a:r>
            <a:r>
              <a:rPr lang="en-US" altLang="zh-CN" dirty="0"/>
              <a:t>1</a:t>
            </a:r>
            <a:r>
              <a:rPr lang="zh-CN" altLang="en-US" dirty="0"/>
              <a:t>则输出星期一，</a:t>
            </a:r>
            <a:r>
              <a:rPr lang="en-US" altLang="zh-CN" dirty="0"/>
              <a:t>2</a:t>
            </a:r>
            <a:r>
              <a:rPr lang="zh-CN" altLang="en-US" dirty="0"/>
              <a:t>则输出星期二，依次类推</a:t>
            </a:r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b="1" dirty="0"/>
              <a:t>日期判断</a:t>
            </a:r>
            <a:endParaRPr lang="zh-CN" altLang="en-US" b="1" dirty="0"/>
          </a:p>
          <a:p>
            <a:r>
              <a:rPr lang="zh-CN" altLang="en-US" dirty="0"/>
              <a:t>需求：从控制台输入一个数字，如果是</a:t>
            </a:r>
            <a:r>
              <a:rPr lang="en-US" altLang="zh-CN" dirty="0"/>
              <a:t>1</a:t>
            </a:r>
            <a:r>
              <a:rPr lang="zh-CN" altLang="en-US" dirty="0"/>
              <a:t>则输出星期一，</a:t>
            </a:r>
            <a:r>
              <a:rPr lang="en-US" altLang="zh-CN" dirty="0"/>
              <a:t>2</a:t>
            </a:r>
            <a:r>
              <a:rPr lang="zh-CN" altLang="en-US" dirty="0"/>
              <a:t>则输出星期二，依次类推</a:t>
            </a:r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在开发中，使用 </a:t>
            </a:r>
            <a:r>
              <a:rPr lang="en-US" altLang="zh-CN" dirty="0"/>
              <a:t>if </a:t>
            </a:r>
            <a:r>
              <a:rPr lang="zh-CN" altLang="en-US" dirty="0"/>
              <a:t>进行条件判断，如果希望 </a:t>
            </a:r>
            <a:r>
              <a:rPr lang="zh-CN" altLang="en-US" b="1" dirty="0"/>
              <a:t>在条件成立的执行语句中</a:t>
            </a:r>
            <a:r>
              <a:rPr lang="zh-CN" altLang="en-US" dirty="0"/>
              <a:t> 再 </a:t>
            </a:r>
            <a:r>
              <a:rPr lang="zh-CN" altLang="en-US" b="1" dirty="0"/>
              <a:t>增加条件判断</a:t>
            </a:r>
            <a:r>
              <a:rPr lang="zh-CN" altLang="en-US" dirty="0"/>
              <a:t>，就可以使用 </a:t>
            </a:r>
            <a:r>
              <a:rPr lang="en-US" altLang="zh-CN" b="1" dirty="0"/>
              <a:t>if </a:t>
            </a:r>
            <a:r>
              <a:rPr lang="zh-CN" altLang="en-US" b="1" dirty="0"/>
              <a:t>的嵌套</a:t>
            </a:r>
            <a:endParaRPr lang="zh-CN" altLang="en-US" dirty="0"/>
          </a:p>
          <a:p>
            <a:r>
              <a:rPr lang="en-US" altLang="zh-CN" b="1" dirty="0"/>
              <a:t>if </a:t>
            </a:r>
            <a:r>
              <a:rPr lang="zh-CN" altLang="en-US" b="1" dirty="0"/>
              <a:t>的嵌套</a:t>
            </a:r>
            <a:r>
              <a:rPr lang="zh-CN" altLang="en-US" dirty="0"/>
              <a:t> 的应用场景就是：</a:t>
            </a:r>
            <a:r>
              <a:rPr lang="zh-CN" altLang="en-US" b="1" dirty="0"/>
              <a:t>在之前条件满足的前提下，再增加额外的判断</a:t>
            </a:r>
            <a:endParaRPr lang="zh-CN" altLang="en-US" dirty="0"/>
          </a:p>
          <a:p>
            <a:r>
              <a:rPr lang="en-US" altLang="zh-CN" b="1" dirty="0"/>
              <a:t>if </a:t>
            </a:r>
            <a:r>
              <a:rPr lang="zh-CN" altLang="en-US" b="1" dirty="0"/>
              <a:t>的嵌套</a:t>
            </a:r>
            <a:r>
              <a:rPr lang="zh-CN" altLang="en-US" dirty="0"/>
              <a:t> 的语法格式，</a:t>
            </a:r>
            <a:r>
              <a:rPr lang="zh-CN" altLang="en-US" b="1" dirty="0"/>
              <a:t>除了缩进之外</a:t>
            </a:r>
            <a:r>
              <a:rPr lang="zh-CN" altLang="en-US" dirty="0"/>
              <a:t> 和之前的没有区别</a:t>
            </a:r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CN" u="sng" dirty="0"/>
              <a:t>Python</a:t>
            </a:r>
            <a:r>
              <a:rPr lang="zh-CN" altLang="en-US" u="sng" dirty="0"/>
              <a:t>中的</a:t>
            </a:r>
            <a:r>
              <a:rPr lang="en-US" altLang="zh-CN" u="sng" dirty="0"/>
              <a:t>match</a:t>
            </a:r>
            <a:r>
              <a:rPr lang="zh-CN" altLang="en-US" u="sng" dirty="0"/>
              <a:t>语句是</a:t>
            </a:r>
            <a:r>
              <a:rPr lang="en-US" altLang="zh-CN" u="sng" dirty="0"/>
              <a:t>Python 3.10</a:t>
            </a:r>
            <a:r>
              <a:rPr lang="zh-CN" altLang="en-US" u="sng" dirty="0"/>
              <a:t>及以后版本中引入的新特性，用于模式匹配。它允许你根据对象的模式来检查对象，并执行相应的代码块。</a:t>
            </a:r>
            <a:endParaRPr lang="zh-CN" altLang="en-US" u="sng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CN" dirty="0"/>
              <a:t>match</a:t>
            </a:r>
            <a:r>
              <a:rPr lang="zh-CN" altLang="en-US" dirty="0"/>
              <a:t>语句中的每个代码块由一个或多个</a:t>
            </a:r>
            <a:r>
              <a:rPr lang="en-US" altLang="zh-CN" dirty="0"/>
              <a:t>case</a:t>
            </a:r>
            <a:r>
              <a:rPr lang="zh-CN" altLang="en-US" dirty="0"/>
              <a:t>子句组成。每个</a:t>
            </a:r>
            <a:r>
              <a:rPr lang="en-US" altLang="zh-CN" dirty="0"/>
              <a:t>case</a:t>
            </a:r>
            <a:r>
              <a:rPr lang="zh-CN" altLang="en-US" dirty="0"/>
              <a:t>子句后面跟着一个模式和一个代码块。当模式匹配成功时，会执行相应的代码块。如果没有任何模式匹配成功，则可以选择使用一个默认的代码块，使用下划线</a:t>
            </a:r>
            <a:r>
              <a:rPr lang="en-US" altLang="zh-CN" dirty="0"/>
              <a:t>_</a:t>
            </a:r>
            <a:r>
              <a:rPr lang="zh-CN" altLang="en-US" dirty="0"/>
              <a:t>来表示。</a:t>
            </a:r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使用字符串模式来检查变量</a:t>
            </a:r>
            <a:r>
              <a:rPr lang="en-US" altLang="zh-CN" dirty="0"/>
              <a:t>text</a:t>
            </a:r>
            <a:r>
              <a:rPr lang="zh-CN" altLang="en-US" dirty="0"/>
              <a:t>的值。如果</a:t>
            </a:r>
            <a:r>
              <a:rPr lang="en-US" altLang="zh-CN" dirty="0"/>
              <a:t>text</a:t>
            </a:r>
            <a:r>
              <a:rPr lang="zh-CN" altLang="en-US" dirty="0"/>
              <a:t>的值是</a:t>
            </a:r>
            <a:r>
              <a:rPr lang="en-US" altLang="zh-CN" dirty="0"/>
              <a:t>"hello"</a:t>
            </a:r>
            <a:r>
              <a:rPr lang="zh-CN" altLang="en-US" dirty="0"/>
              <a:t>，则会执行第一个代码块；如果</a:t>
            </a:r>
            <a:r>
              <a:rPr lang="en-US" altLang="zh-CN" dirty="0"/>
              <a:t>text</a:t>
            </a:r>
            <a:r>
              <a:rPr lang="zh-CN" altLang="en-US" dirty="0"/>
              <a:t>的值是</a:t>
            </a:r>
            <a:r>
              <a:rPr lang="en-US" altLang="zh-CN" dirty="0"/>
              <a:t>"world"</a:t>
            </a:r>
            <a:r>
              <a:rPr lang="zh-CN" altLang="en-US" dirty="0"/>
              <a:t>，则会执行第二个代码块；否则，会执行默认的代码块。</a:t>
            </a:r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zh-CN" dirty="0"/>
              <a:t>match</a:t>
            </a:r>
            <a:r>
              <a:rPr lang="zh-CN" altLang="en-US" dirty="0"/>
              <a:t>语句是</a:t>
            </a:r>
            <a:r>
              <a:rPr lang="en-US" altLang="zh-CN" dirty="0"/>
              <a:t>Python 3.10</a:t>
            </a:r>
            <a:r>
              <a:rPr lang="zh-CN" altLang="en-US" dirty="0"/>
              <a:t>及以后版本引入的新特性，主要用于模式匹配。</a:t>
            </a:r>
            <a:endParaRPr lang="zh-CN" altLang="en-US" dirty="0"/>
          </a:p>
          <a:p>
            <a:r>
              <a:rPr lang="en-US" altLang="zh-CN" dirty="0"/>
              <a:t>match</a:t>
            </a:r>
            <a:r>
              <a:rPr lang="zh-CN" altLang="en-US" dirty="0"/>
              <a:t>语句允许你根据对象的模式结构来检查对象，并根据匹配的模式执行相应的代码块。</a:t>
            </a:r>
            <a:endParaRPr lang="zh-CN" altLang="en-US" dirty="0"/>
          </a:p>
          <a:p>
            <a:r>
              <a:rPr lang="en-US" altLang="zh-CN" dirty="0"/>
              <a:t>match</a:t>
            </a:r>
            <a:r>
              <a:rPr lang="zh-CN" altLang="en-US" dirty="0"/>
              <a:t>语句特别适用于处理复杂的数据结构，如元组、列表、字典等，以及自定义类的实例。</a:t>
            </a:r>
            <a:endParaRPr lang="zh-CN" altLang="en-US" dirty="0"/>
          </a:p>
          <a:p>
            <a:r>
              <a:rPr lang="zh-CN" altLang="en-US" dirty="0"/>
              <a:t>它通过模式匹配提供了更简洁、更直观的方式来处理复杂的条件逻辑。</a:t>
            </a:r>
            <a:endParaRPr lang="zh-CN" altLang="en-US" dirty="0"/>
          </a:p>
          <a:p>
            <a:r>
              <a:rPr lang="zh-CN" altLang="en-US" dirty="0"/>
              <a:t>你可以使用</a:t>
            </a:r>
            <a:r>
              <a:rPr lang="en-US" altLang="zh-CN" dirty="0"/>
              <a:t>case</a:t>
            </a:r>
            <a:r>
              <a:rPr lang="zh-CN" altLang="en-US" dirty="0"/>
              <a:t>子句来定义不同的模式，并指定要执行的代码块。</a:t>
            </a:r>
            <a:endParaRPr lang="zh-CN" altLang="en-US" dirty="0"/>
          </a:p>
          <a:p>
            <a:r>
              <a:rPr lang="zh-CN" altLang="en-US" dirty="0"/>
              <a:t>如果没有任何模式匹配成功，你可以使用默认的代码块（使用下划线</a:t>
            </a:r>
            <a:r>
              <a:rPr lang="en-US" altLang="zh-CN" dirty="0"/>
              <a:t>_</a:t>
            </a:r>
            <a:r>
              <a:rPr lang="zh-CN" altLang="en-US" dirty="0"/>
              <a:t>表示）。</a:t>
            </a:r>
            <a:endParaRPr lang="zh-CN" altLang="en-US" dirty="0"/>
          </a:p>
          <a:p>
            <a:r>
              <a:rPr lang="en-US" altLang="zh-CN" dirty="0"/>
              <a:t>match</a:t>
            </a:r>
            <a:r>
              <a:rPr lang="zh-CN" altLang="en-US" dirty="0"/>
              <a:t>语句还可以与</a:t>
            </a:r>
            <a:r>
              <a:rPr lang="en-US" altLang="zh-CN" dirty="0"/>
              <a:t>when</a:t>
            </a:r>
            <a:r>
              <a:rPr lang="zh-CN" altLang="en-US" dirty="0"/>
              <a:t>关键字结合使用，以添加额外的条件判断。</a:t>
            </a:r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关于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Python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的分支结构，以下选项中描述错误的是</a:t>
            </a:r>
            <a:endParaRPr lang="zh-CN" altLang="en-US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分支结构使用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保留字</a:t>
            </a:r>
            <a:endParaRPr lang="zh-CN" altLang="en-US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Python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if-else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语句用来形成二分支结构</a:t>
            </a:r>
            <a:endParaRPr lang="zh-CN" altLang="en-US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C. Python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if-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-else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语句描述多分支结构</a:t>
            </a:r>
            <a:endParaRPr lang="zh-CN" altLang="en-US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分支结构可以向已经执行过的语句部分跳转</a:t>
            </a:r>
            <a:endParaRPr lang="zh-CN" altLang="en-US" dirty="0">
              <a:effectLst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正确答案：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endParaRPr lang="en-US" altLang="zh-CN" dirty="0">
              <a:effectLst/>
            </a:endParaRPr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下列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Python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保留字中，不用于表示分支结构的是</a:t>
            </a:r>
            <a:endParaRPr lang="zh-CN" altLang="en-US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altLang="zh-CN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in 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C. if 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D. else </a:t>
            </a:r>
            <a:endParaRPr lang="en-US" altLang="zh-CN" dirty="0"/>
          </a:p>
          <a:p>
            <a:r>
              <a:rPr lang="zh-CN" altLang="en-US" dirty="0"/>
              <a:t>正确答案：</a:t>
            </a:r>
            <a:r>
              <a:rPr lang="en-US" altLang="zh-CN" dirty="0"/>
              <a:t>B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运行下方代码段，输出的是（ ）。</a:t>
            </a:r>
            <a:endParaRPr lang="zh-CN" altLang="en-US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a, b, c, d = 0, 1, 2, None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(a and c):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= a * b</a:t>
            </a:r>
            <a:r>
              <a:rPr lang="en-US" altLang="zh-CN" dirty="0"/>
              <a:t>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 or c):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= a + c</a:t>
            </a:r>
            <a:r>
              <a:rPr lang="en-US" altLang="zh-CN" dirty="0"/>
              <a:t>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b: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= b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print(d)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</a:t>
            </a:r>
            <a:endParaRPr lang="en-US" altLang="zh-CN" dirty="0"/>
          </a:p>
          <a:p>
            <a:r>
              <a:rPr lang="en-US" altLang="zh-CN" dirty="0"/>
              <a:t>B</a:t>
            </a:r>
            <a:r>
              <a:rPr lang="zh-CN" altLang="en-US" dirty="0"/>
              <a:t>． </a:t>
            </a:r>
            <a:r>
              <a:rPr lang="en-US" altLang="zh-CN" dirty="0"/>
              <a:t>1 </a:t>
            </a:r>
            <a:endParaRPr lang="en-US" altLang="zh-CN" dirty="0"/>
          </a:p>
          <a:p>
            <a:r>
              <a:rPr lang="en-US" altLang="zh-CN" dirty="0"/>
              <a:t>C</a:t>
            </a:r>
            <a:r>
              <a:rPr lang="zh-CN" altLang="en-US" dirty="0"/>
              <a:t>． </a:t>
            </a:r>
            <a:r>
              <a:rPr lang="en-US" altLang="zh-CN" dirty="0"/>
              <a:t>2 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None</a:t>
            </a:r>
            <a:endParaRPr lang="en-US" altLang="zh-CN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C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en-US" altLang="zh-CN" dirty="0"/>
              <a:t>python</a:t>
            </a:r>
            <a:r>
              <a:rPr lang="zh-CN" altLang="en-US" dirty="0"/>
              <a:t>多条件判断，可以用（）来实现。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en-US" altLang="zh-CN" dirty="0" err="1"/>
              <a:t>elif</a:t>
            </a:r>
            <a:endParaRPr lang="en-US" altLang="zh-CN" dirty="0"/>
          </a:p>
          <a:p>
            <a:r>
              <a:rPr lang="en-US" altLang="zh-CN" dirty="0"/>
              <a:t>B. else</a:t>
            </a:r>
            <a:endParaRPr lang="en-US" altLang="zh-CN" dirty="0"/>
          </a:p>
          <a:p>
            <a:r>
              <a:rPr lang="en-US" altLang="zh-CN" dirty="0"/>
              <a:t>C. </a:t>
            </a:r>
            <a:r>
              <a:rPr lang="en-US" altLang="zh-CN" dirty="0" err="1"/>
              <a:t>swticn</a:t>
            </a:r>
            <a:endParaRPr lang="en-US" altLang="zh-CN" dirty="0"/>
          </a:p>
          <a:p>
            <a:r>
              <a:rPr lang="en-US" altLang="zh-CN" dirty="0"/>
              <a:t>D. </a:t>
            </a:r>
            <a:r>
              <a:rPr lang="en-US" altLang="zh-CN" dirty="0" err="1"/>
              <a:t>ifelse</a:t>
            </a:r>
            <a:endParaRPr lang="en-US" altLang="zh-CN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br>
              <a:rPr lang="en-US" altLang="zh-CN" dirty="0"/>
            </a:b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下列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Python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保留字中，不用于表示分支结构的是</a:t>
            </a:r>
            <a:endParaRPr lang="zh-CN" altLang="en-US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A.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altLang="zh-CN" dirty="0">
              <a:effectLst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in 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C. if 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D. else </a:t>
            </a:r>
            <a:endParaRPr lang="en-US" altLang="zh-CN" dirty="0"/>
          </a:p>
          <a:p>
            <a:r>
              <a:rPr lang="zh-CN" altLang="en-US" dirty="0"/>
              <a:t>正确答案：</a:t>
            </a:r>
            <a:r>
              <a:rPr lang="en-US" altLang="zh-CN" dirty="0"/>
              <a:t>B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运行下方代码段，输出的是（ ）。</a:t>
            </a:r>
            <a:endParaRPr lang="zh-CN" altLang="en-US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a, b, c, d = 0, 1, 2, None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(a and c):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= a * b</a:t>
            </a:r>
            <a:r>
              <a:rPr lang="en-US" altLang="zh-CN" dirty="0"/>
              <a:t>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 or c):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= a + c</a:t>
            </a:r>
            <a:r>
              <a:rPr lang="en-US" altLang="zh-CN" dirty="0"/>
              <a:t>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b: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= b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print(d)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</a:t>
            </a:r>
            <a:endParaRPr lang="en-US" altLang="zh-CN" dirty="0"/>
          </a:p>
          <a:p>
            <a:r>
              <a:rPr lang="en-US" altLang="zh-CN" dirty="0"/>
              <a:t>B</a:t>
            </a:r>
            <a:r>
              <a:rPr lang="zh-CN" altLang="en-US" dirty="0"/>
              <a:t>． </a:t>
            </a:r>
            <a:r>
              <a:rPr lang="en-US" altLang="zh-CN" dirty="0"/>
              <a:t>1 </a:t>
            </a:r>
            <a:endParaRPr lang="en-US" altLang="zh-CN" dirty="0"/>
          </a:p>
          <a:p>
            <a:r>
              <a:rPr lang="en-US" altLang="zh-CN" dirty="0"/>
              <a:t>C</a:t>
            </a:r>
            <a:r>
              <a:rPr lang="zh-CN" altLang="en-US" dirty="0"/>
              <a:t>． </a:t>
            </a:r>
            <a:r>
              <a:rPr lang="en-US" altLang="zh-CN" dirty="0"/>
              <a:t>2 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None</a:t>
            </a:r>
            <a:endParaRPr lang="en-US" altLang="zh-CN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C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en-US" altLang="zh-CN" dirty="0"/>
              <a:t>python</a:t>
            </a:r>
            <a:r>
              <a:rPr lang="zh-CN" altLang="en-US" dirty="0"/>
              <a:t>多条件判断，可以用（）来实现。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en-US" altLang="zh-CN" dirty="0" err="1"/>
              <a:t>elif</a:t>
            </a:r>
            <a:endParaRPr lang="en-US" altLang="zh-CN" dirty="0"/>
          </a:p>
          <a:p>
            <a:r>
              <a:rPr lang="en-US" altLang="zh-CN" dirty="0"/>
              <a:t>B. else</a:t>
            </a:r>
            <a:endParaRPr lang="en-US" altLang="zh-CN" dirty="0"/>
          </a:p>
          <a:p>
            <a:r>
              <a:rPr lang="en-US" altLang="zh-CN" dirty="0"/>
              <a:t>C. </a:t>
            </a:r>
            <a:r>
              <a:rPr lang="en-US" altLang="zh-CN" dirty="0" err="1"/>
              <a:t>swticn</a:t>
            </a:r>
            <a:endParaRPr lang="en-US" altLang="zh-CN" dirty="0"/>
          </a:p>
          <a:p>
            <a:r>
              <a:rPr lang="en-US" altLang="zh-CN" dirty="0"/>
              <a:t>D. </a:t>
            </a:r>
            <a:r>
              <a:rPr lang="en-US" altLang="zh-CN" dirty="0" err="1"/>
              <a:t>ifelse</a:t>
            </a:r>
            <a:endParaRPr lang="en-US" altLang="zh-CN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br>
              <a:rPr lang="en-US" altLang="zh-CN" dirty="0"/>
            </a:br>
            <a:endParaRPr lang="en-US" altLang="zh-CN" dirty="0"/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运行下方代码段，输出的是（ ）。</a:t>
            </a:r>
            <a:endParaRPr lang="zh-CN" altLang="en-US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a, b, c, d = 0, 1, 2, None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(a and c):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= a * b</a:t>
            </a:r>
            <a:r>
              <a:rPr lang="en-US" altLang="zh-CN" dirty="0"/>
              <a:t>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(b or c):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= a + c</a:t>
            </a:r>
            <a:r>
              <a:rPr lang="en-US" altLang="zh-CN" dirty="0"/>
              <a:t> </a:t>
            </a:r>
            <a:r>
              <a:rPr lang="en-US" altLang="zh-CN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elif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not b: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 = b</a:t>
            </a:r>
            <a:r>
              <a:rPr lang="en-US" altLang="zh-CN" dirty="0"/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print(d)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</a:t>
            </a:r>
            <a:endParaRPr lang="en-US" altLang="zh-CN" dirty="0"/>
          </a:p>
          <a:p>
            <a:r>
              <a:rPr lang="en-US" altLang="zh-CN" dirty="0"/>
              <a:t>B</a:t>
            </a:r>
            <a:r>
              <a:rPr lang="zh-CN" altLang="en-US" dirty="0"/>
              <a:t>． </a:t>
            </a:r>
            <a:r>
              <a:rPr lang="en-US" altLang="zh-CN" dirty="0"/>
              <a:t>1 </a:t>
            </a:r>
            <a:endParaRPr lang="en-US" altLang="zh-CN" dirty="0"/>
          </a:p>
          <a:p>
            <a:r>
              <a:rPr lang="en-US" altLang="zh-CN" dirty="0"/>
              <a:t>C</a:t>
            </a:r>
            <a:r>
              <a:rPr lang="zh-CN" altLang="en-US" dirty="0"/>
              <a:t>． </a:t>
            </a:r>
            <a:r>
              <a:rPr lang="en-US" altLang="zh-CN" dirty="0"/>
              <a:t>2 </a:t>
            </a:r>
            <a:endParaRPr lang="en-US" altLang="zh-CN" dirty="0"/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None</a:t>
            </a:r>
            <a:endParaRPr lang="en-US" altLang="zh-CN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C</a:t>
            </a: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en-US" altLang="zh-CN" dirty="0"/>
              <a:t>python</a:t>
            </a:r>
            <a:r>
              <a:rPr lang="zh-CN" altLang="en-US" dirty="0"/>
              <a:t>多条件判断，可以用（）来实现。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en-US" altLang="zh-CN" dirty="0" err="1"/>
              <a:t>elif</a:t>
            </a:r>
            <a:endParaRPr lang="en-US" altLang="zh-CN" dirty="0"/>
          </a:p>
          <a:p>
            <a:r>
              <a:rPr lang="en-US" altLang="zh-CN" dirty="0"/>
              <a:t>B. else</a:t>
            </a:r>
            <a:endParaRPr lang="en-US" altLang="zh-CN" dirty="0"/>
          </a:p>
          <a:p>
            <a:r>
              <a:rPr lang="en-US" altLang="zh-CN" dirty="0"/>
              <a:t>C. </a:t>
            </a:r>
            <a:r>
              <a:rPr lang="en-US" altLang="zh-CN" dirty="0" err="1"/>
              <a:t>swticn</a:t>
            </a:r>
            <a:endParaRPr lang="en-US" altLang="zh-CN" dirty="0"/>
          </a:p>
          <a:p>
            <a:r>
              <a:rPr lang="en-US" altLang="zh-CN" dirty="0"/>
              <a:t>D. </a:t>
            </a:r>
            <a:r>
              <a:rPr lang="en-US" altLang="zh-CN" dirty="0" err="1"/>
              <a:t>ifelse</a:t>
            </a:r>
            <a:endParaRPr lang="en-US" altLang="zh-CN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br>
              <a:rPr lang="en-US" altLang="zh-CN" dirty="0"/>
            </a:b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  <a:p>
            <a:r>
              <a:rPr lang="en-US" altLang="zh-CN" dirty="0"/>
              <a:t>python</a:t>
            </a:r>
            <a:r>
              <a:rPr lang="zh-CN" altLang="en-US" dirty="0"/>
              <a:t>多条件判断，可以用（）来实现。</a:t>
            </a:r>
            <a:endParaRPr lang="zh-CN" altLang="en-US" dirty="0"/>
          </a:p>
          <a:p>
            <a:r>
              <a:rPr lang="en-US" altLang="zh-CN" dirty="0"/>
              <a:t>A. </a:t>
            </a:r>
            <a:r>
              <a:rPr lang="en-US" altLang="zh-CN" dirty="0" err="1"/>
              <a:t>elif</a:t>
            </a:r>
            <a:endParaRPr lang="en-US" altLang="zh-CN" dirty="0"/>
          </a:p>
          <a:p>
            <a:r>
              <a:rPr lang="en-US" altLang="zh-CN" dirty="0"/>
              <a:t>B. else</a:t>
            </a:r>
            <a:endParaRPr lang="en-US" altLang="zh-CN" dirty="0"/>
          </a:p>
          <a:p>
            <a:r>
              <a:rPr lang="en-US" altLang="zh-CN" dirty="0"/>
              <a:t>C. </a:t>
            </a:r>
            <a:r>
              <a:rPr lang="en-US" altLang="zh-CN" dirty="0" err="1"/>
              <a:t>swticn</a:t>
            </a:r>
            <a:endParaRPr lang="en-US" altLang="zh-CN" dirty="0"/>
          </a:p>
          <a:p>
            <a:r>
              <a:rPr lang="en-US" altLang="zh-CN" dirty="0"/>
              <a:t>D. </a:t>
            </a:r>
            <a:r>
              <a:rPr lang="en-US" altLang="zh-CN" dirty="0" err="1"/>
              <a:t>ifelse</a:t>
            </a:r>
            <a:endParaRPr lang="en-US" altLang="zh-CN" dirty="0"/>
          </a:p>
          <a:p>
            <a:r>
              <a:rPr lang="zh-CN" altLang="en-US" dirty="0"/>
              <a:t>答案：</a:t>
            </a:r>
            <a:r>
              <a:rPr lang="en-US" altLang="zh-CN" dirty="0"/>
              <a:t>A</a:t>
            </a: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br>
              <a:rPr lang="en-US" altLang="zh-CN" dirty="0"/>
            </a:br>
            <a:endParaRPr lang="en-US" altLang="zh-CN" dirty="0"/>
          </a:p>
          <a:p>
            <a:br>
              <a:rPr lang="en-US" altLang="zh-CN" dirty="0"/>
            </a:br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定义两个整数变量 </a:t>
            </a:r>
            <a:r>
              <a:rPr lang="en-US" altLang="zh-CN" dirty="0" err="1"/>
              <a:t>python_score</a:t>
            </a:r>
            <a:r>
              <a:rPr lang="zh-CN" altLang="en-US" dirty="0"/>
              <a:t>、</a:t>
            </a:r>
            <a:r>
              <a:rPr lang="en-US" altLang="zh-CN" dirty="0" err="1"/>
              <a:t>c_score</a:t>
            </a:r>
            <a:r>
              <a:rPr lang="zh-CN" altLang="en-US" dirty="0"/>
              <a:t>，编写代码判断成绩</a:t>
            </a:r>
            <a:endParaRPr lang="zh-CN" altLang="en-US" dirty="0"/>
          </a:p>
          <a:p>
            <a:r>
              <a:rPr lang="zh-CN" altLang="en-US" dirty="0"/>
              <a:t>要求只要有一门成绩 </a:t>
            </a:r>
            <a:r>
              <a:rPr lang="en-US" altLang="zh-CN" dirty="0"/>
              <a:t>&gt;= 60 </a:t>
            </a:r>
            <a:r>
              <a:rPr lang="zh-CN" altLang="en-US" dirty="0"/>
              <a:t>分就算合格</a:t>
            </a:r>
            <a:endParaRPr lang="zh-CN" altLang="en-US" dirty="0"/>
          </a:p>
          <a:p>
            <a:endParaRPr lang="en-US" altLang="zh-CN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14.svg"/><Relationship Id="rId7" Type="http://schemas.openxmlformats.org/officeDocument/2006/relationships/image" Target="../media/image13.png"/><Relationship Id="rId6" Type="http://schemas.openxmlformats.org/officeDocument/2006/relationships/tags" Target="../tags/tag3.xml"/><Relationship Id="rId5" Type="http://schemas.openxmlformats.org/officeDocument/2006/relationships/image" Target="../media/image12.svg"/><Relationship Id="rId43" Type="http://schemas.openxmlformats.org/officeDocument/2006/relationships/tags" Target="../tags/tag24.xml"/><Relationship Id="rId42" Type="http://schemas.openxmlformats.org/officeDocument/2006/relationships/tags" Target="../tags/tag23.xml"/><Relationship Id="rId41" Type="http://schemas.openxmlformats.org/officeDocument/2006/relationships/tags" Target="../tags/tag22.xml"/><Relationship Id="rId40" Type="http://schemas.openxmlformats.org/officeDocument/2006/relationships/tags" Target="../tags/tag21.xml"/><Relationship Id="rId4" Type="http://schemas.openxmlformats.org/officeDocument/2006/relationships/image" Target="../media/image11.png"/><Relationship Id="rId39" Type="http://schemas.openxmlformats.org/officeDocument/2006/relationships/tags" Target="../tags/tag20.xml"/><Relationship Id="rId38" Type="http://schemas.openxmlformats.org/officeDocument/2006/relationships/tags" Target="../tags/tag19.xml"/><Relationship Id="rId37" Type="http://schemas.openxmlformats.org/officeDocument/2006/relationships/tags" Target="../tags/tag18.xml"/><Relationship Id="rId36" Type="http://schemas.openxmlformats.org/officeDocument/2006/relationships/image" Target="../media/image28.png"/><Relationship Id="rId35" Type="http://schemas.openxmlformats.org/officeDocument/2006/relationships/tags" Target="../tags/tag17.xml"/><Relationship Id="rId34" Type="http://schemas.openxmlformats.org/officeDocument/2006/relationships/tags" Target="../tags/tag16.xml"/><Relationship Id="rId33" Type="http://schemas.openxmlformats.org/officeDocument/2006/relationships/image" Target="../media/image27.png"/><Relationship Id="rId32" Type="http://schemas.openxmlformats.org/officeDocument/2006/relationships/tags" Target="../tags/tag15.xml"/><Relationship Id="rId31" Type="http://schemas.openxmlformats.org/officeDocument/2006/relationships/image" Target="../media/image26.png"/><Relationship Id="rId30" Type="http://schemas.openxmlformats.org/officeDocument/2006/relationships/tags" Target="../tags/tag14.xml"/><Relationship Id="rId3" Type="http://schemas.openxmlformats.org/officeDocument/2006/relationships/tags" Target="../tags/tag2.xml"/><Relationship Id="rId29" Type="http://schemas.openxmlformats.org/officeDocument/2006/relationships/tags" Target="../tags/tag13.xml"/><Relationship Id="rId28" Type="http://schemas.openxmlformats.org/officeDocument/2006/relationships/tags" Target="../tags/tag12.xml"/><Relationship Id="rId27" Type="http://schemas.openxmlformats.org/officeDocument/2006/relationships/image" Target="../media/image25.svg"/><Relationship Id="rId26" Type="http://schemas.openxmlformats.org/officeDocument/2006/relationships/image" Target="../media/image24.png"/><Relationship Id="rId25" Type="http://schemas.openxmlformats.org/officeDocument/2006/relationships/tags" Target="../tags/tag11.xml"/><Relationship Id="rId24" Type="http://schemas.openxmlformats.org/officeDocument/2006/relationships/image" Target="../media/image23.svg"/><Relationship Id="rId23" Type="http://schemas.openxmlformats.org/officeDocument/2006/relationships/tags" Target="../tags/tag10.xml"/><Relationship Id="rId22" Type="http://schemas.openxmlformats.org/officeDocument/2006/relationships/tags" Target="../tags/tag9.xml"/><Relationship Id="rId21" Type="http://schemas.openxmlformats.org/officeDocument/2006/relationships/image" Target="../media/image22.svg"/><Relationship Id="rId20" Type="http://schemas.openxmlformats.org/officeDocument/2006/relationships/image" Target="../media/image21.png"/><Relationship Id="rId2" Type="http://schemas.openxmlformats.org/officeDocument/2006/relationships/tags" Target="../tags/tag1.xml"/><Relationship Id="rId19" Type="http://schemas.openxmlformats.org/officeDocument/2006/relationships/tags" Target="../tags/tag8.xml"/><Relationship Id="rId18" Type="http://schemas.openxmlformats.org/officeDocument/2006/relationships/image" Target="../media/image20.svg"/><Relationship Id="rId17" Type="http://schemas.openxmlformats.org/officeDocument/2006/relationships/image" Target="../media/image19.png"/><Relationship Id="rId16" Type="http://schemas.openxmlformats.org/officeDocument/2006/relationships/tags" Target="../tags/tag7.xml"/><Relationship Id="rId15" Type="http://schemas.openxmlformats.org/officeDocument/2006/relationships/image" Target="../media/image18.svg"/><Relationship Id="rId14" Type="http://schemas.openxmlformats.org/officeDocument/2006/relationships/tags" Target="../tags/tag6.xml"/><Relationship Id="rId13" Type="http://schemas.openxmlformats.org/officeDocument/2006/relationships/image" Target="../media/image17.png"/><Relationship Id="rId12" Type="http://schemas.openxmlformats.org/officeDocument/2006/relationships/tags" Target="../tags/tag5.xml"/><Relationship Id="rId11" Type="http://schemas.openxmlformats.org/officeDocument/2006/relationships/image" Target="../media/image16.svg"/><Relationship Id="rId10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33.xml"/><Relationship Id="rId7" Type="http://schemas.openxmlformats.org/officeDocument/2006/relationships/image" Target="../media/image17.png"/><Relationship Id="rId6" Type="http://schemas.openxmlformats.org/officeDocument/2006/relationships/tags" Target="../tags/tag32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39" Type="http://schemas.openxmlformats.org/officeDocument/2006/relationships/tags" Target="../tags/tag49.xml"/><Relationship Id="rId38" Type="http://schemas.openxmlformats.org/officeDocument/2006/relationships/image" Target="../media/image12.svg"/><Relationship Id="rId37" Type="http://schemas.openxmlformats.org/officeDocument/2006/relationships/image" Target="../media/image11.png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image" Target="../media/image34.png"/><Relationship Id="rId31" Type="http://schemas.openxmlformats.org/officeDocument/2006/relationships/tags" Target="../tags/tag44.xml"/><Relationship Id="rId30" Type="http://schemas.openxmlformats.org/officeDocument/2006/relationships/image" Target="../media/image26.png"/><Relationship Id="rId3" Type="http://schemas.openxmlformats.org/officeDocument/2006/relationships/tags" Target="../tags/tag31.xml"/><Relationship Id="rId29" Type="http://schemas.openxmlformats.org/officeDocument/2006/relationships/tags" Target="../tags/tag43.xml"/><Relationship Id="rId28" Type="http://schemas.openxmlformats.org/officeDocument/2006/relationships/tags" Target="../tags/tag42.xml"/><Relationship Id="rId27" Type="http://schemas.openxmlformats.org/officeDocument/2006/relationships/image" Target="../media/image33.svg"/><Relationship Id="rId26" Type="http://schemas.openxmlformats.org/officeDocument/2006/relationships/image" Target="../media/image32.png"/><Relationship Id="rId25" Type="http://schemas.openxmlformats.org/officeDocument/2006/relationships/tags" Target="../tags/tag41.xml"/><Relationship Id="rId24" Type="http://schemas.openxmlformats.org/officeDocument/2006/relationships/image" Target="../media/image23.svg"/><Relationship Id="rId23" Type="http://schemas.openxmlformats.org/officeDocument/2006/relationships/tags" Target="../tags/tag40.xml"/><Relationship Id="rId22" Type="http://schemas.openxmlformats.org/officeDocument/2006/relationships/tags" Target="../tags/tag39.xml"/><Relationship Id="rId21" Type="http://schemas.openxmlformats.org/officeDocument/2006/relationships/image" Target="../media/image22.svg"/><Relationship Id="rId20" Type="http://schemas.openxmlformats.org/officeDocument/2006/relationships/image" Target="../media/image21.png"/><Relationship Id="rId2" Type="http://schemas.openxmlformats.org/officeDocument/2006/relationships/tags" Target="../tags/tag30.xml"/><Relationship Id="rId19" Type="http://schemas.openxmlformats.org/officeDocument/2006/relationships/tags" Target="../tags/tag38.xml"/><Relationship Id="rId18" Type="http://schemas.openxmlformats.org/officeDocument/2006/relationships/image" Target="../media/image20.svg"/><Relationship Id="rId17" Type="http://schemas.openxmlformats.org/officeDocument/2006/relationships/image" Target="../media/image19.png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image" Target="../media/image16.svg"/><Relationship Id="rId12" Type="http://schemas.openxmlformats.org/officeDocument/2006/relationships/image" Target="../media/image15.png"/><Relationship Id="rId11" Type="http://schemas.openxmlformats.org/officeDocument/2006/relationships/tags" Target="../tags/tag34.xml"/><Relationship Id="rId10" Type="http://schemas.openxmlformats.org/officeDocument/2006/relationships/image" Target="../media/image31.sv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image" Target="../media/image36.svg"/><Relationship Id="rId6" Type="http://schemas.openxmlformats.org/officeDocument/2006/relationships/image" Target="../media/image29.png"/><Relationship Id="rId5" Type="http://schemas.openxmlformats.org/officeDocument/2006/relationships/tags" Target="../tags/tag52.xml"/><Relationship Id="rId4" Type="http://schemas.openxmlformats.org/officeDocument/2006/relationships/image" Target="../media/image35.png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tags" Target="../tags/tag67.xml"/><Relationship Id="rId33" Type="http://schemas.openxmlformats.org/officeDocument/2006/relationships/tags" Target="../tags/tag66.xml"/><Relationship Id="rId32" Type="http://schemas.openxmlformats.org/officeDocument/2006/relationships/tags" Target="../tags/tag65.xml"/><Relationship Id="rId31" Type="http://schemas.openxmlformats.org/officeDocument/2006/relationships/tags" Target="../tags/tag64.xml"/><Relationship Id="rId30" Type="http://schemas.openxmlformats.org/officeDocument/2006/relationships/tags" Target="../tags/tag63.xml"/><Relationship Id="rId3" Type="http://schemas.openxmlformats.org/officeDocument/2006/relationships/tags" Target="../tags/tag51.xml"/><Relationship Id="rId29" Type="http://schemas.openxmlformats.org/officeDocument/2006/relationships/image" Target="../media/image39.svg"/><Relationship Id="rId28" Type="http://schemas.openxmlformats.org/officeDocument/2006/relationships/image" Target="../media/image32.png"/><Relationship Id="rId27" Type="http://schemas.openxmlformats.org/officeDocument/2006/relationships/tags" Target="../tags/tag62.xml"/><Relationship Id="rId26" Type="http://schemas.openxmlformats.org/officeDocument/2006/relationships/image" Target="../media/image23.svg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image" Target="../media/image22.svg"/><Relationship Id="rId22" Type="http://schemas.openxmlformats.org/officeDocument/2006/relationships/image" Target="../media/image21.png"/><Relationship Id="rId21" Type="http://schemas.openxmlformats.org/officeDocument/2006/relationships/tags" Target="../tags/tag59.xml"/><Relationship Id="rId20" Type="http://schemas.openxmlformats.org/officeDocument/2006/relationships/image" Target="../media/image20.svg"/><Relationship Id="rId2" Type="http://schemas.openxmlformats.org/officeDocument/2006/relationships/tags" Target="../tags/tag50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image" Target="../media/image38.svg"/><Relationship Id="rId16" Type="http://schemas.openxmlformats.org/officeDocument/2006/relationships/image" Target="../media/image24.png"/><Relationship Id="rId15" Type="http://schemas.openxmlformats.org/officeDocument/2006/relationships/tags" Target="../tags/tag56.xml"/><Relationship Id="rId14" Type="http://schemas.openxmlformats.org/officeDocument/2006/relationships/image" Target="../media/image37.svg"/><Relationship Id="rId13" Type="http://schemas.openxmlformats.org/officeDocument/2006/relationships/image" Target="../media/image19.png"/><Relationship Id="rId12" Type="http://schemas.openxmlformats.org/officeDocument/2006/relationships/tags" Target="../tags/tag55.xml"/><Relationship Id="rId11" Type="http://schemas.openxmlformats.org/officeDocument/2006/relationships/image" Target="../media/image12.svg"/><Relationship Id="rId10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png"/><Relationship Id="rId8" Type="http://schemas.openxmlformats.org/officeDocument/2006/relationships/tags" Target="../tags/tag104.xml"/><Relationship Id="rId7" Type="http://schemas.openxmlformats.org/officeDocument/2006/relationships/image" Target="../media/image36.svg"/><Relationship Id="rId6" Type="http://schemas.openxmlformats.org/officeDocument/2006/relationships/image" Target="../media/image29.png"/><Relationship Id="rId5" Type="http://schemas.openxmlformats.org/officeDocument/2006/relationships/tags" Target="../tags/tag103.xml"/><Relationship Id="rId4" Type="http://schemas.openxmlformats.org/officeDocument/2006/relationships/image" Target="../media/image17.png"/><Relationship Id="rId3" Type="http://schemas.openxmlformats.org/officeDocument/2006/relationships/tags" Target="../tags/tag102.xml"/><Relationship Id="rId21" Type="http://schemas.openxmlformats.org/officeDocument/2006/relationships/image" Target="../media/image12.svg"/><Relationship Id="rId20" Type="http://schemas.openxmlformats.org/officeDocument/2006/relationships/image" Target="../media/image11.png"/><Relationship Id="rId2" Type="http://schemas.openxmlformats.org/officeDocument/2006/relationships/tags" Target="../tags/tag101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image" Target="../media/image27.png"/><Relationship Id="rId16" Type="http://schemas.openxmlformats.org/officeDocument/2006/relationships/tags" Target="../tags/tag110.xml"/><Relationship Id="rId15" Type="http://schemas.openxmlformats.org/officeDocument/2006/relationships/image" Target="../media/image26.png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221" y="1854524"/>
            <a:ext cx="9145325" cy="1656052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3602668"/>
            <a:ext cx="9145325" cy="16560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21" y="1838644"/>
            <a:ext cx="10517123" cy="4352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321" y="2187825"/>
            <a:ext cx="10517123" cy="2483549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1745267"/>
            <a:ext cx="5158534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2616067"/>
            <a:ext cx="5158534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1745267"/>
            <a:ext cx="5183939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2616067"/>
            <a:ext cx="5183939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969" y="2159377"/>
            <a:ext cx="5715828" cy="1382692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969" y="3733855"/>
            <a:ext cx="5715828" cy="1186144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321" y="713797"/>
            <a:ext cx="4682333" cy="142841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3335" y="713797"/>
            <a:ext cx="5712710" cy="54045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321" y="2314277"/>
            <a:ext cx="4682333" cy="381225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6412" y="365189"/>
            <a:ext cx="909033" cy="5812855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0" y="365189"/>
            <a:ext cx="9447811" cy="581285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321" y="551640"/>
            <a:ext cx="10517123" cy="55599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bg>
      <p:bgPr>
        <a:solidFill>
          <a:srgbClr val="6CB5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" name="组合 501"/>
          <p:cNvGrpSpPr/>
          <p:nvPr userDrawn="1"/>
        </p:nvGrpSpPr>
        <p:grpSpPr>
          <a:xfrm>
            <a:off x="292100" y="2840192"/>
            <a:ext cx="7188200" cy="3937000"/>
            <a:chOff x="584200" y="5680384"/>
            <a:chExt cx="14376400" cy="7874000"/>
          </a:xfrm>
        </p:grpSpPr>
        <p:pic>
          <p:nvPicPr>
            <p:cNvPr id="502" name="image 50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584200" y="5680384"/>
              <a:ext cx="14376400" cy="7874000"/>
            </a:xfrm>
            <a:prstGeom prst="rect">
              <a:avLst/>
            </a:prstGeom>
          </p:spPr>
        </p:pic>
        <p:pic>
          <p:nvPicPr>
            <p:cNvPr id="503" name="image 50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908800" y="12906684"/>
              <a:ext cx="2819400" cy="457200"/>
            </a:xfrm>
            <a:prstGeom prst="rect">
              <a:avLst/>
            </a:prstGeom>
          </p:spPr>
        </p:pic>
      </p:grpSp>
      <p:pic>
        <p:nvPicPr>
          <p:cNvPr id="504" name="image 504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639509" y="682625"/>
            <a:ext cx="10895837" cy="5492750"/>
          </a:xfrm>
          <a:prstGeom prst="rect">
            <a:avLst/>
          </a:prstGeom>
        </p:spPr>
      </p:pic>
      <p:grpSp>
        <p:nvGrpSpPr>
          <p:cNvPr id="505" name="组合 505"/>
          <p:cNvGrpSpPr/>
          <p:nvPr userDrawn="1"/>
        </p:nvGrpSpPr>
        <p:grpSpPr>
          <a:xfrm>
            <a:off x="292100" y="580314"/>
            <a:ext cx="1028700" cy="1003300"/>
            <a:chOff x="584200" y="1160627"/>
            <a:chExt cx="2057400" cy="2006600"/>
          </a:xfrm>
        </p:grpSpPr>
        <p:pic>
          <p:nvPicPr>
            <p:cNvPr id="506" name="image 506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965200" y="1224127"/>
              <a:ext cx="1574800" cy="673100"/>
            </a:xfrm>
            <a:prstGeom prst="rect">
              <a:avLst/>
            </a:prstGeom>
          </p:spPr>
        </p:pic>
        <p:pic>
          <p:nvPicPr>
            <p:cNvPr id="507" name="image 507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85800" y="1389227"/>
              <a:ext cx="812800" cy="1676400"/>
            </a:xfrm>
            <a:prstGeom prst="rect">
              <a:avLst/>
            </a:prstGeom>
          </p:spPr>
        </p:pic>
        <p:pic>
          <p:nvPicPr>
            <p:cNvPr id="508" name="image 508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244600" y="1694027"/>
              <a:ext cx="1295400" cy="1473200"/>
            </a:xfrm>
            <a:prstGeom prst="rect">
              <a:avLst/>
            </a:prstGeom>
          </p:spPr>
        </p:pic>
        <p:pic>
          <p:nvPicPr>
            <p:cNvPr id="509" name="image 509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584200" y="1160627"/>
              <a:ext cx="2057400" cy="2006600"/>
            </a:xfrm>
            <a:prstGeom prst="rect">
              <a:avLst/>
            </a:prstGeom>
          </p:spPr>
        </p:pic>
      </p:grpSp>
      <p:grpSp>
        <p:nvGrpSpPr>
          <p:cNvPr id="5013" name="组合 5013"/>
          <p:cNvGrpSpPr/>
          <p:nvPr userDrawn="1"/>
        </p:nvGrpSpPr>
        <p:grpSpPr>
          <a:xfrm>
            <a:off x="8978058" y="1170864"/>
            <a:ext cx="2101850" cy="412750"/>
            <a:chOff x="17956115" y="2341727"/>
            <a:chExt cx="4203700" cy="825500"/>
          </a:xfrm>
        </p:grpSpPr>
        <p:pic>
          <p:nvPicPr>
            <p:cNvPr id="5014" name="image 5014"/>
            <p:cNvPicPr>
              <a:picLocks noChangeAspect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>
            <a:xfrm>
              <a:off x="17956115" y="2341727"/>
              <a:ext cx="4051300" cy="825500"/>
            </a:xfrm>
            <a:prstGeom prst="rect">
              <a:avLst/>
            </a:prstGeom>
          </p:spPr>
        </p:pic>
        <p:pic>
          <p:nvPicPr>
            <p:cNvPr id="5015" name="image 5015"/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8108515" y="2341727"/>
              <a:ext cx="4051300" cy="82550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2540" y="1270"/>
            <a:ext cx="1219517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3" descr="资源 2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70" y="63500"/>
            <a:ext cx="10659110" cy="6092825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9783" y="175895"/>
            <a:ext cx="10657205" cy="5868670"/>
          </a:xfrm>
          <a:prstGeom prst="rect">
            <a:avLst/>
          </a:pr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4795" y="1057910"/>
            <a:ext cx="11727180" cy="435229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3876741" y="637824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3814745" y="599948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3958509" y="6123739"/>
            <a:ext cx="219836" cy="19641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05551" y="623424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61665" y="558101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3383676" y="5795317"/>
            <a:ext cx="338696" cy="3387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资源 2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175" y="239395"/>
            <a:ext cx="1784985" cy="782320"/>
          </a:xfrm>
          <a:prstGeom prst="rect">
            <a:avLst/>
          </a:prstGeom>
        </p:spPr>
      </p:pic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rcRect b="-669"/>
          <a:stretch>
            <a:fillRect/>
          </a:stretch>
        </p:blipFill>
        <p:spPr>
          <a:xfrm>
            <a:off x="1792605" y="3371215"/>
            <a:ext cx="1420495" cy="280797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3">
            <a:lum bright="6000" contrast="-6000"/>
          </a:blip>
          <a:stretch>
            <a:fillRect/>
          </a:stretch>
        </p:blipFill>
        <p:spPr>
          <a:xfrm>
            <a:off x="121285" y="3570605"/>
            <a:ext cx="2303145" cy="3015615"/>
          </a:xfrm>
          <a:prstGeom prst="rect">
            <a:avLst/>
          </a:prstGeom>
        </p:spPr>
      </p:pic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r:embed="rId31"/>
          <a:srcRect b="11169"/>
          <a:stretch>
            <a:fillRect/>
          </a:stretch>
        </p:blipFill>
        <p:spPr>
          <a:xfrm flipH="1">
            <a:off x="10154920" y="1919605"/>
            <a:ext cx="1908175" cy="3327400"/>
          </a:xfrm>
          <a:prstGeom prst="rect">
            <a:avLst/>
          </a:prstGeom>
        </p:spPr>
      </p:pic>
      <p:pic>
        <p:nvPicPr>
          <p:cNvPr id="25" name="图片 24" descr="资源 12-8"/>
          <p:cNvPicPr>
            <a:picLocks noChangeAspect="1"/>
          </p:cNvPicPr>
          <p:nvPr userDrawn="1">
            <p:custDataLst>
              <p:tags r:id="rId35"/>
            </p:custDataLst>
          </p:nvPr>
        </p:nvPicPr>
        <p:blipFill>
          <a:blip r:embed="rId36">
            <a:lum bright="6000" contrast="-6000"/>
          </a:blip>
          <a:stretch>
            <a:fillRect/>
          </a:stretch>
        </p:blipFill>
        <p:spPr>
          <a:xfrm>
            <a:off x="9559925" y="3135630"/>
            <a:ext cx="2277110" cy="3500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7"/>
            </p:custDataLst>
          </p:nvPr>
        </p:nvSpPr>
        <p:spPr>
          <a:xfrm>
            <a:off x="2574925" y="1184275"/>
            <a:ext cx="7069455" cy="215455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 b="0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8"/>
            </p:custDataLst>
          </p:nvPr>
        </p:nvSpPr>
        <p:spPr>
          <a:xfrm>
            <a:off x="2574925" y="3371215"/>
            <a:ext cx="7069455" cy="50355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4655545" y="4379410"/>
            <a:ext cx="2880000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43"/>
            </p:custDataLst>
          </p:nvPr>
        </p:nvSpPr>
        <p:spPr>
          <a:xfrm>
            <a:off x="0" y="6511148"/>
            <a:ext cx="12194516" cy="348757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549">
                <a:moveTo>
                  <a:pt x="0" y="93"/>
                </a:moveTo>
                <a:cubicBezTo>
                  <a:pt x="33" y="44"/>
                  <a:pt x="107" y="9"/>
                  <a:pt x="142" y="10"/>
                </a:cubicBezTo>
                <a:lnTo>
                  <a:pt x="144" y="10"/>
                </a:lnTo>
                <a:lnTo>
                  <a:pt x="146" y="10"/>
                </a:lnTo>
                <a:lnTo>
                  <a:pt x="177" y="10"/>
                </a:lnTo>
                <a:cubicBezTo>
                  <a:pt x="276" y="8"/>
                  <a:pt x="354" y="138"/>
                  <a:pt x="351" y="178"/>
                </a:cubicBezTo>
                <a:lnTo>
                  <a:pt x="352" y="178"/>
                </a:lnTo>
                <a:cubicBezTo>
                  <a:pt x="351" y="93"/>
                  <a:pt x="472" y="7"/>
                  <a:pt x="527" y="10"/>
                </a:cubicBezTo>
                <a:lnTo>
                  <a:pt x="530" y="10"/>
                </a:lnTo>
                <a:lnTo>
                  <a:pt x="564" y="10"/>
                </a:lnTo>
                <a:cubicBezTo>
                  <a:pt x="663" y="8"/>
                  <a:pt x="742" y="138"/>
                  <a:pt x="739" y="178"/>
                </a:cubicBezTo>
                <a:lnTo>
                  <a:pt x="740" y="178"/>
                </a:lnTo>
                <a:cubicBezTo>
                  <a:pt x="738" y="93"/>
                  <a:pt x="859" y="7"/>
                  <a:pt x="914" y="10"/>
                </a:cubicBezTo>
                <a:lnTo>
                  <a:pt x="917" y="10"/>
                </a:lnTo>
                <a:lnTo>
                  <a:pt x="952" y="10"/>
                </a:lnTo>
                <a:cubicBezTo>
                  <a:pt x="1050" y="8"/>
                  <a:pt x="1129" y="138"/>
                  <a:pt x="1126" y="178"/>
                </a:cubicBezTo>
                <a:lnTo>
                  <a:pt x="1127" y="178"/>
                </a:lnTo>
                <a:cubicBezTo>
                  <a:pt x="1126" y="93"/>
                  <a:pt x="1246" y="7"/>
                  <a:pt x="1301" y="10"/>
                </a:cubicBezTo>
                <a:lnTo>
                  <a:pt x="1304" y="10"/>
                </a:lnTo>
                <a:lnTo>
                  <a:pt x="1339" y="10"/>
                </a:lnTo>
                <a:cubicBezTo>
                  <a:pt x="1437" y="8"/>
                  <a:pt x="1516" y="138"/>
                  <a:pt x="1513" y="178"/>
                </a:cubicBezTo>
                <a:lnTo>
                  <a:pt x="1514" y="178"/>
                </a:lnTo>
                <a:cubicBezTo>
                  <a:pt x="1513" y="93"/>
                  <a:pt x="1634" y="7"/>
                  <a:pt x="1688" y="10"/>
                </a:cubicBezTo>
                <a:lnTo>
                  <a:pt x="1691" y="10"/>
                </a:lnTo>
                <a:lnTo>
                  <a:pt x="1726" y="10"/>
                </a:lnTo>
                <a:cubicBezTo>
                  <a:pt x="1825" y="8"/>
                  <a:pt x="1903" y="138"/>
                  <a:pt x="1900" y="178"/>
                </a:cubicBezTo>
                <a:lnTo>
                  <a:pt x="1901" y="178"/>
                </a:lnTo>
                <a:cubicBezTo>
                  <a:pt x="1900" y="93"/>
                  <a:pt x="2021" y="7"/>
                  <a:pt x="2076" y="10"/>
                </a:cubicBezTo>
                <a:lnTo>
                  <a:pt x="2079" y="10"/>
                </a:lnTo>
                <a:lnTo>
                  <a:pt x="2114" y="10"/>
                </a:lnTo>
                <a:cubicBezTo>
                  <a:pt x="2212" y="8"/>
                  <a:pt x="2291" y="138"/>
                  <a:pt x="2288" y="178"/>
                </a:cubicBezTo>
                <a:lnTo>
                  <a:pt x="2289" y="178"/>
                </a:lnTo>
                <a:cubicBezTo>
                  <a:pt x="2287" y="93"/>
                  <a:pt x="2408" y="7"/>
                  <a:pt x="2463" y="10"/>
                </a:cubicBezTo>
                <a:lnTo>
                  <a:pt x="2466" y="10"/>
                </a:lnTo>
                <a:lnTo>
                  <a:pt x="2501" y="10"/>
                </a:lnTo>
                <a:cubicBezTo>
                  <a:pt x="2599" y="8"/>
                  <a:pt x="2678" y="138"/>
                  <a:pt x="2675" y="178"/>
                </a:cubicBezTo>
                <a:lnTo>
                  <a:pt x="2676" y="178"/>
                </a:lnTo>
                <a:cubicBezTo>
                  <a:pt x="2675" y="93"/>
                  <a:pt x="2795" y="7"/>
                  <a:pt x="2850" y="10"/>
                </a:cubicBezTo>
                <a:lnTo>
                  <a:pt x="2853" y="10"/>
                </a:lnTo>
                <a:lnTo>
                  <a:pt x="2888" y="10"/>
                </a:lnTo>
                <a:cubicBezTo>
                  <a:pt x="2986" y="8"/>
                  <a:pt x="3065" y="138"/>
                  <a:pt x="3062" y="178"/>
                </a:cubicBezTo>
                <a:lnTo>
                  <a:pt x="3063" y="178"/>
                </a:lnTo>
                <a:cubicBezTo>
                  <a:pt x="3062" y="93"/>
                  <a:pt x="3183" y="7"/>
                  <a:pt x="3237" y="10"/>
                </a:cubicBezTo>
                <a:lnTo>
                  <a:pt x="3240" y="10"/>
                </a:lnTo>
                <a:lnTo>
                  <a:pt x="3275" y="10"/>
                </a:lnTo>
                <a:cubicBezTo>
                  <a:pt x="3372" y="8"/>
                  <a:pt x="3451" y="134"/>
                  <a:pt x="3449" y="176"/>
                </a:cubicBezTo>
                <a:lnTo>
                  <a:pt x="3449" y="178"/>
                </a:lnTo>
                <a:lnTo>
                  <a:pt x="3450" y="178"/>
                </a:lnTo>
                <a:cubicBezTo>
                  <a:pt x="3449" y="93"/>
                  <a:pt x="3570" y="7"/>
                  <a:pt x="3625" y="10"/>
                </a:cubicBezTo>
                <a:lnTo>
                  <a:pt x="3628" y="10"/>
                </a:lnTo>
                <a:lnTo>
                  <a:pt x="3663" y="10"/>
                </a:lnTo>
                <a:cubicBezTo>
                  <a:pt x="3761" y="8"/>
                  <a:pt x="3840" y="138"/>
                  <a:pt x="3837" y="178"/>
                </a:cubicBezTo>
                <a:lnTo>
                  <a:pt x="3838" y="178"/>
                </a:lnTo>
                <a:cubicBezTo>
                  <a:pt x="3836" y="93"/>
                  <a:pt x="3957" y="7"/>
                  <a:pt x="4012" y="10"/>
                </a:cubicBezTo>
                <a:lnTo>
                  <a:pt x="4015" y="10"/>
                </a:lnTo>
                <a:lnTo>
                  <a:pt x="4050" y="10"/>
                </a:lnTo>
                <a:cubicBezTo>
                  <a:pt x="4148" y="8"/>
                  <a:pt x="4227" y="138"/>
                  <a:pt x="4224" y="178"/>
                </a:cubicBezTo>
                <a:lnTo>
                  <a:pt x="4225" y="178"/>
                </a:lnTo>
                <a:cubicBezTo>
                  <a:pt x="4224" y="93"/>
                  <a:pt x="4344" y="7"/>
                  <a:pt x="4399" y="10"/>
                </a:cubicBezTo>
                <a:lnTo>
                  <a:pt x="4402" y="10"/>
                </a:lnTo>
                <a:lnTo>
                  <a:pt x="4437" y="10"/>
                </a:lnTo>
                <a:cubicBezTo>
                  <a:pt x="4535" y="8"/>
                  <a:pt x="4614" y="138"/>
                  <a:pt x="4611" y="178"/>
                </a:cubicBezTo>
                <a:lnTo>
                  <a:pt x="4612" y="178"/>
                </a:lnTo>
                <a:cubicBezTo>
                  <a:pt x="4611" y="93"/>
                  <a:pt x="4732" y="7"/>
                  <a:pt x="4786" y="10"/>
                </a:cubicBezTo>
                <a:lnTo>
                  <a:pt x="4789" y="10"/>
                </a:lnTo>
                <a:lnTo>
                  <a:pt x="4824" y="10"/>
                </a:lnTo>
                <a:cubicBezTo>
                  <a:pt x="4921" y="8"/>
                  <a:pt x="5000" y="134"/>
                  <a:pt x="4998" y="176"/>
                </a:cubicBezTo>
                <a:lnTo>
                  <a:pt x="4998" y="178"/>
                </a:lnTo>
                <a:lnTo>
                  <a:pt x="4999" y="178"/>
                </a:lnTo>
                <a:cubicBezTo>
                  <a:pt x="4998" y="93"/>
                  <a:pt x="5119" y="7"/>
                  <a:pt x="5174" y="10"/>
                </a:cubicBezTo>
                <a:lnTo>
                  <a:pt x="5177" y="10"/>
                </a:lnTo>
                <a:lnTo>
                  <a:pt x="5212" y="10"/>
                </a:lnTo>
                <a:cubicBezTo>
                  <a:pt x="5310" y="8"/>
                  <a:pt x="5389" y="138"/>
                  <a:pt x="5386" y="178"/>
                </a:cubicBezTo>
                <a:lnTo>
                  <a:pt x="5387" y="178"/>
                </a:lnTo>
                <a:cubicBezTo>
                  <a:pt x="5385" y="93"/>
                  <a:pt x="5506" y="7"/>
                  <a:pt x="5561" y="10"/>
                </a:cubicBezTo>
                <a:lnTo>
                  <a:pt x="5564" y="10"/>
                </a:lnTo>
                <a:lnTo>
                  <a:pt x="5599" y="10"/>
                </a:lnTo>
                <a:cubicBezTo>
                  <a:pt x="5697" y="8"/>
                  <a:pt x="5776" y="138"/>
                  <a:pt x="5773" y="178"/>
                </a:cubicBezTo>
                <a:lnTo>
                  <a:pt x="5774" y="178"/>
                </a:lnTo>
                <a:cubicBezTo>
                  <a:pt x="5773" y="93"/>
                  <a:pt x="5893" y="7"/>
                  <a:pt x="5948" y="10"/>
                </a:cubicBezTo>
                <a:lnTo>
                  <a:pt x="5951" y="10"/>
                </a:lnTo>
                <a:lnTo>
                  <a:pt x="5986" y="10"/>
                </a:lnTo>
                <a:cubicBezTo>
                  <a:pt x="6084" y="8"/>
                  <a:pt x="6163" y="138"/>
                  <a:pt x="6160" y="178"/>
                </a:cubicBezTo>
                <a:lnTo>
                  <a:pt x="6161" y="178"/>
                </a:lnTo>
                <a:cubicBezTo>
                  <a:pt x="6160" y="93"/>
                  <a:pt x="6281" y="7"/>
                  <a:pt x="6335" y="10"/>
                </a:cubicBezTo>
                <a:lnTo>
                  <a:pt x="6338" y="10"/>
                </a:lnTo>
                <a:lnTo>
                  <a:pt x="6373" y="10"/>
                </a:lnTo>
                <a:cubicBezTo>
                  <a:pt x="6470" y="8"/>
                  <a:pt x="6549" y="134"/>
                  <a:pt x="6547" y="176"/>
                </a:cubicBezTo>
                <a:lnTo>
                  <a:pt x="6547" y="178"/>
                </a:lnTo>
                <a:lnTo>
                  <a:pt x="6548" y="178"/>
                </a:lnTo>
                <a:cubicBezTo>
                  <a:pt x="6547" y="93"/>
                  <a:pt x="6668" y="7"/>
                  <a:pt x="6723" y="10"/>
                </a:cubicBezTo>
                <a:lnTo>
                  <a:pt x="6726" y="10"/>
                </a:lnTo>
                <a:lnTo>
                  <a:pt x="6761" y="10"/>
                </a:lnTo>
                <a:cubicBezTo>
                  <a:pt x="6859" y="8"/>
                  <a:pt x="6938" y="138"/>
                  <a:pt x="6935" y="178"/>
                </a:cubicBezTo>
                <a:lnTo>
                  <a:pt x="6936" y="178"/>
                </a:lnTo>
                <a:cubicBezTo>
                  <a:pt x="6934" y="93"/>
                  <a:pt x="7055" y="7"/>
                  <a:pt x="7110" y="10"/>
                </a:cubicBezTo>
                <a:lnTo>
                  <a:pt x="7113" y="10"/>
                </a:lnTo>
                <a:lnTo>
                  <a:pt x="7148" y="10"/>
                </a:lnTo>
                <a:cubicBezTo>
                  <a:pt x="7246" y="8"/>
                  <a:pt x="7325" y="138"/>
                  <a:pt x="7322" y="178"/>
                </a:cubicBezTo>
                <a:lnTo>
                  <a:pt x="7323" y="178"/>
                </a:lnTo>
                <a:cubicBezTo>
                  <a:pt x="7322" y="93"/>
                  <a:pt x="7442" y="7"/>
                  <a:pt x="7497" y="10"/>
                </a:cubicBezTo>
                <a:lnTo>
                  <a:pt x="7500" y="10"/>
                </a:lnTo>
                <a:lnTo>
                  <a:pt x="7535" y="10"/>
                </a:lnTo>
                <a:cubicBezTo>
                  <a:pt x="7633" y="8"/>
                  <a:pt x="7712" y="138"/>
                  <a:pt x="7709" y="178"/>
                </a:cubicBezTo>
                <a:lnTo>
                  <a:pt x="7710" y="178"/>
                </a:lnTo>
                <a:cubicBezTo>
                  <a:pt x="7709" y="93"/>
                  <a:pt x="7830" y="7"/>
                  <a:pt x="7884" y="10"/>
                </a:cubicBezTo>
                <a:lnTo>
                  <a:pt x="7887" y="10"/>
                </a:lnTo>
                <a:lnTo>
                  <a:pt x="7922" y="10"/>
                </a:lnTo>
                <a:cubicBezTo>
                  <a:pt x="8019" y="8"/>
                  <a:pt x="8098" y="134"/>
                  <a:pt x="8096" y="176"/>
                </a:cubicBezTo>
                <a:lnTo>
                  <a:pt x="8096" y="178"/>
                </a:lnTo>
                <a:lnTo>
                  <a:pt x="8097" y="178"/>
                </a:lnTo>
                <a:cubicBezTo>
                  <a:pt x="8096" y="93"/>
                  <a:pt x="8217" y="7"/>
                  <a:pt x="8272" y="10"/>
                </a:cubicBezTo>
                <a:lnTo>
                  <a:pt x="8275" y="10"/>
                </a:lnTo>
                <a:lnTo>
                  <a:pt x="8310" y="10"/>
                </a:lnTo>
                <a:cubicBezTo>
                  <a:pt x="8408" y="8"/>
                  <a:pt x="8487" y="138"/>
                  <a:pt x="8484" y="178"/>
                </a:cubicBezTo>
                <a:lnTo>
                  <a:pt x="8485" y="178"/>
                </a:lnTo>
                <a:cubicBezTo>
                  <a:pt x="8483" y="93"/>
                  <a:pt x="8604" y="7"/>
                  <a:pt x="8659" y="10"/>
                </a:cubicBezTo>
                <a:lnTo>
                  <a:pt x="8662" y="10"/>
                </a:lnTo>
                <a:lnTo>
                  <a:pt x="8697" y="10"/>
                </a:lnTo>
                <a:cubicBezTo>
                  <a:pt x="8795" y="8"/>
                  <a:pt x="8874" y="138"/>
                  <a:pt x="8871" y="178"/>
                </a:cubicBezTo>
                <a:lnTo>
                  <a:pt x="8872" y="178"/>
                </a:lnTo>
                <a:cubicBezTo>
                  <a:pt x="8871" y="93"/>
                  <a:pt x="8991" y="7"/>
                  <a:pt x="9046" y="10"/>
                </a:cubicBezTo>
                <a:lnTo>
                  <a:pt x="9049" y="10"/>
                </a:lnTo>
                <a:lnTo>
                  <a:pt x="9084" y="10"/>
                </a:lnTo>
                <a:cubicBezTo>
                  <a:pt x="9182" y="8"/>
                  <a:pt x="9261" y="138"/>
                  <a:pt x="9258" y="178"/>
                </a:cubicBezTo>
                <a:lnTo>
                  <a:pt x="9259" y="178"/>
                </a:lnTo>
                <a:cubicBezTo>
                  <a:pt x="9258" y="93"/>
                  <a:pt x="9379" y="7"/>
                  <a:pt x="9433" y="10"/>
                </a:cubicBezTo>
                <a:lnTo>
                  <a:pt x="9436" y="10"/>
                </a:lnTo>
                <a:lnTo>
                  <a:pt x="9471" y="10"/>
                </a:lnTo>
                <a:cubicBezTo>
                  <a:pt x="9568" y="8"/>
                  <a:pt x="9647" y="134"/>
                  <a:pt x="9645" y="176"/>
                </a:cubicBezTo>
                <a:lnTo>
                  <a:pt x="9645" y="178"/>
                </a:lnTo>
                <a:lnTo>
                  <a:pt x="9646" y="178"/>
                </a:lnTo>
                <a:cubicBezTo>
                  <a:pt x="9645" y="93"/>
                  <a:pt x="9766" y="7"/>
                  <a:pt x="9821" y="10"/>
                </a:cubicBezTo>
                <a:lnTo>
                  <a:pt x="9824" y="10"/>
                </a:lnTo>
                <a:lnTo>
                  <a:pt x="9859" y="10"/>
                </a:lnTo>
                <a:cubicBezTo>
                  <a:pt x="9957" y="8"/>
                  <a:pt x="10036" y="138"/>
                  <a:pt x="10033" y="178"/>
                </a:cubicBezTo>
                <a:lnTo>
                  <a:pt x="10034" y="178"/>
                </a:lnTo>
                <a:cubicBezTo>
                  <a:pt x="10032" y="93"/>
                  <a:pt x="10153" y="7"/>
                  <a:pt x="10208" y="10"/>
                </a:cubicBezTo>
                <a:lnTo>
                  <a:pt x="10211" y="10"/>
                </a:lnTo>
                <a:lnTo>
                  <a:pt x="10246" y="10"/>
                </a:lnTo>
                <a:cubicBezTo>
                  <a:pt x="10344" y="8"/>
                  <a:pt x="10423" y="138"/>
                  <a:pt x="10420" y="178"/>
                </a:cubicBezTo>
                <a:lnTo>
                  <a:pt x="10421" y="178"/>
                </a:lnTo>
                <a:cubicBezTo>
                  <a:pt x="10420" y="93"/>
                  <a:pt x="10540" y="7"/>
                  <a:pt x="10595" y="10"/>
                </a:cubicBezTo>
                <a:lnTo>
                  <a:pt x="10598" y="10"/>
                </a:lnTo>
                <a:lnTo>
                  <a:pt x="10633" y="10"/>
                </a:lnTo>
                <a:cubicBezTo>
                  <a:pt x="10731" y="8"/>
                  <a:pt x="10810" y="138"/>
                  <a:pt x="10807" y="178"/>
                </a:cubicBezTo>
                <a:lnTo>
                  <a:pt x="10808" y="178"/>
                </a:lnTo>
                <a:cubicBezTo>
                  <a:pt x="10807" y="93"/>
                  <a:pt x="10928" y="7"/>
                  <a:pt x="10982" y="10"/>
                </a:cubicBezTo>
                <a:lnTo>
                  <a:pt x="10985" y="10"/>
                </a:lnTo>
                <a:lnTo>
                  <a:pt x="11020" y="10"/>
                </a:lnTo>
                <a:cubicBezTo>
                  <a:pt x="11117" y="8"/>
                  <a:pt x="11196" y="134"/>
                  <a:pt x="11194" y="176"/>
                </a:cubicBezTo>
                <a:lnTo>
                  <a:pt x="11194" y="178"/>
                </a:lnTo>
                <a:lnTo>
                  <a:pt x="11195" y="178"/>
                </a:lnTo>
                <a:cubicBezTo>
                  <a:pt x="11194" y="93"/>
                  <a:pt x="11315" y="7"/>
                  <a:pt x="11370" y="10"/>
                </a:cubicBezTo>
                <a:lnTo>
                  <a:pt x="11373" y="10"/>
                </a:lnTo>
                <a:lnTo>
                  <a:pt x="11408" y="10"/>
                </a:lnTo>
                <a:cubicBezTo>
                  <a:pt x="11506" y="8"/>
                  <a:pt x="11585" y="138"/>
                  <a:pt x="11582" y="178"/>
                </a:cubicBezTo>
                <a:lnTo>
                  <a:pt x="11583" y="178"/>
                </a:lnTo>
                <a:cubicBezTo>
                  <a:pt x="11581" y="93"/>
                  <a:pt x="11702" y="7"/>
                  <a:pt x="11757" y="10"/>
                </a:cubicBezTo>
                <a:lnTo>
                  <a:pt x="11760" y="10"/>
                </a:lnTo>
                <a:lnTo>
                  <a:pt x="11795" y="10"/>
                </a:lnTo>
                <a:cubicBezTo>
                  <a:pt x="11893" y="8"/>
                  <a:pt x="11972" y="138"/>
                  <a:pt x="11969" y="178"/>
                </a:cubicBezTo>
                <a:lnTo>
                  <a:pt x="11970" y="178"/>
                </a:lnTo>
                <a:cubicBezTo>
                  <a:pt x="11969" y="93"/>
                  <a:pt x="12089" y="7"/>
                  <a:pt x="12144" y="10"/>
                </a:cubicBezTo>
                <a:lnTo>
                  <a:pt x="12147" y="10"/>
                </a:lnTo>
                <a:lnTo>
                  <a:pt x="12182" y="10"/>
                </a:lnTo>
                <a:cubicBezTo>
                  <a:pt x="12280" y="8"/>
                  <a:pt x="12359" y="138"/>
                  <a:pt x="12356" y="178"/>
                </a:cubicBezTo>
                <a:lnTo>
                  <a:pt x="12357" y="178"/>
                </a:lnTo>
                <a:cubicBezTo>
                  <a:pt x="12356" y="93"/>
                  <a:pt x="12477" y="7"/>
                  <a:pt x="12531" y="10"/>
                </a:cubicBezTo>
                <a:lnTo>
                  <a:pt x="12534" y="10"/>
                </a:lnTo>
                <a:lnTo>
                  <a:pt x="12569" y="10"/>
                </a:lnTo>
                <a:cubicBezTo>
                  <a:pt x="12666" y="8"/>
                  <a:pt x="12745" y="134"/>
                  <a:pt x="12743" y="176"/>
                </a:cubicBezTo>
                <a:lnTo>
                  <a:pt x="12743" y="178"/>
                </a:lnTo>
                <a:lnTo>
                  <a:pt x="12744" y="178"/>
                </a:lnTo>
                <a:cubicBezTo>
                  <a:pt x="12743" y="93"/>
                  <a:pt x="12864" y="7"/>
                  <a:pt x="12919" y="10"/>
                </a:cubicBezTo>
                <a:lnTo>
                  <a:pt x="12922" y="10"/>
                </a:lnTo>
                <a:lnTo>
                  <a:pt x="12957" y="10"/>
                </a:lnTo>
                <a:cubicBezTo>
                  <a:pt x="13055" y="8"/>
                  <a:pt x="13134" y="138"/>
                  <a:pt x="13131" y="178"/>
                </a:cubicBezTo>
                <a:lnTo>
                  <a:pt x="13132" y="178"/>
                </a:lnTo>
                <a:cubicBezTo>
                  <a:pt x="13130" y="93"/>
                  <a:pt x="13251" y="7"/>
                  <a:pt x="13306" y="10"/>
                </a:cubicBezTo>
                <a:lnTo>
                  <a:pt x="13309" y="10"/>
                </a:lnTo>
                <a:lnTo>
                  <a:pt x="13344" y="10"/>
                </a:lnTo>
                <a:cubicBezTo>
                  <a:pt x="13442" y="8"/>
                  <a:pt x="13521" y="138"/>
                  <a:pt x="13518" y="178"/>
                </a:cubicBezTo>
                <a:lnTo>
                  <a:pt x="13519" y="178"/>
                </a:lnTo>
                <a:cubicBezTo>
                  <a:pt x="13518" y="93"/>
                  <a:pt x="13638" y="7"/>
                  <a:pt x="13693" y="10"/>
                </a:cubicBezTo>
                <a:lnTo>
                  <a:pt x="13696" y="10"/>
                </a:lnTo>
                <a:lnTo>
                  <a:pt x="13731" y="10"/>
                </a:lnTo>
                <a:cubicBezTo>
                  <a:pt x="13829" y="8"/>
                  <a:pt x="13908" y="138"/>
                  <a:pt x="13905" y="178"/>
                </a:cubicBezTo>
                <a:lnTo>
                  <a:pt x="13906" y="178"/>
                </a:lnTo>
                <a:cubicBezTo>
                  <a:pt x="13905" y="93"/>
                  <a:pt x="14026" y="7"/>
                  <a:pt x="14080" y="10"/>
                </a:cubicBezTo>
                <a:lnTo>
                  <a:pt x="14083" y="10"/>
                </a:lnTo>
                <a:lnTo>
                  <a:pt x="14118" y="10"/>
                </a:lnTo>
                <a:cubicBezTo>
                  <a:pt x="14215" y="8"/>
                  <a:pt x="14294" y="134"/>
                  <a:pt x="14292" y="176"/>
                </a:cubicBezTo>
                <a:lnTo>
                  <a:pt x="14292" y="178"/>
                </a:lnTo>
                <a:lnTo>
                  <a:pt x="14293" y="178"/>
                </a:lnTo>
                <a:cubicBezTo>
                  <a:pt x="14292" y="93"/>
                  <a:pt x="14413" y="7"/>
                  <a:pt x="14468" y="10"/>
                </a:cubicBezTo>
                <a:lnTo>
                  <a:pt x="14471" y="10"/>
                </a:lnTo>
                <a:lnTo>
                  <a:pt x="14506" y="10"/>
                </a:lnTo>
                <a:cubicBezTo>
                  <a:pt x="14604" y="8"/>
                  <a:pt x="14683" y="138"/>
                  <a:pt x="14680" y="178"/>
                </a:cubicBezTo>
                <a:lnTo>
                  <a:pt x="14681" y="178"/>
                </a:lnTo>
                <a:cubicBezTo>
                  <a:pt x="14679" y="93"/>
                  <a:pt x="14800" y="7"/>
                  <a:pt x="14855" y="10"/>
                </a:cubicBezTo>
                <a:lnTo>
                  <a:pt x="14858" y="10"/>
                </a:lnTo>
                <a:lnTo>
                  <a:pt x="14893" y="10"/>
                </a:lnTo>
                <a:cubicBezTo>
                  <a:pt x="14991" y="8"/>
                  <a:pt x="15070" y="138"/>
                  <a:pt x="15067" y="178"/>
                </a:cubicBezTo>
                <a:lnTo>
                  <a:pt x="15068" y="178"/>
                </a:lnTo>
                <a:cubicBezTo>
                  <a:pt x="15067" y="93"/>
                  <a:pt x="15187" y="7"/>
                  <a:pt x="15242" y="10"/>
                </a:cubicBezTo>
                <a:lnTo>
                  <a:pt x="15245" y="10"/>
                </a:lnTo>
                <a:lnTo>
                  <a:pt x="15280" y="10"/>
                </a:lnTo>
                <a:cubicBezTo>
                  <a:pt x="15378" y="8"/>
                  <a:pt x="15457" y="138"/>
                  <a:pt x="15454" y="178"/>
                </a:cubicBezTo>
                <a:lnTo>
                  <a:pt x="15455" y="178"/>
                </a:lnTo>
                <a:cubicBezTo>
                  <a:pt x="15454" y="93"/>
                  <a:pt x="15575" y="7"/>
                  <a:pt x="15629" y="10"/>
                </a:cubicBezTo>
                <a:lnTo>
                  <a:pt x="15632" y="10"/>
                </a:lnTo>
                <a:lnTo>
                  <a:pt x="15667" y="10"/>
                </a:lnTo>
                <a:cubicBezTo>
                  <a:pt x="15764" y="8"/>
                  <a:pt x="15843" y="134"/>
                  <a:pt x="15841" y="176"/>
                </a:cubicBezTo>
                <a:lnTo>
                  <a:pt x="15841" y="178"/>
                </a:lnTo>
                <a:lnTo>
                  <a:pt x="15842" y="178"/>
                </a:lnTo>
                <a:cubicBezTo>
                  <a:pt x="15841" y="93"/>
                  <a:pt x="15962" y="7"/>
                  <a:pt x="16017" y="10"/>
                </a:cubicBezTo>
                <a:lnTo>
                  <a:pt x="16020" y="10"/>
                </a:lnTo>
                <a:lnTo>
                  <a:pt x="16055" y="10"/>
                </a:lnTo>
                <a:cubicBezTo>
                  <a:pt x="16153" y="8"/>
                  <a:pt x="16232" y="138"/>
                  <a:pt x="16229" y="178"/>
                </a:cubicBezTo>
                <a:lnTo>
                  <a:pt x="16230" y="178"/>
                </a:lnTo>
                <a:cubicBezTo>
                  <a:pt x="16228" y="93"/>
                  <a:pt x="16349" y="7"/>
                  <a:pt x="16404" y="10"/>
                </a:cubicBezTo>
                <a:lnTo>
                  <a:pt x="16407" y="10"/>
                </a:lnTo>
                <a:lnTo>
                  <a:pt x="16442" y="10"/>
                </a:lnTo>
                <a:cubicBezTo>
                  <a:pt x="16540" y="8"/>
                  <a:pt x="16619" y="138"/>
                  <a:pt x="16616" y="178"/>
                </a:cubicBezTo>
                <a:lnTo>
                  <a:pt x="16617" y="178"/>
                </a:lnTo>
                <a:cubicBezTo>
                  <a:pt x="16616" y="93"/>
                  <a:pt x="16736" y="7"/>
                  <a:pt x="16791" y="10"/>
                </a:cubicBezTo>
                <a:lnTo>
                  <a:pt x="16794" y="10"/>
                </a:lnTo>
                <a:lnTo>
                  <a:pt x="16829" y="10"/>
                </a:lnTo>
                <a:cubicBezTo>
                  <a:pt x="16927" y="8"/>
                  <a:pt x="17006" y="138"/>
                  <a:pt x="17003" y="178"/>
                </a:cubicBezTo>
                <a:lnTo>
                  <a:pt x="17004" y="178"/>
                </a:lnTo>
                <a:cubicBezTo>
                  <a:pt x="17003" y="93"/>
                  <a:pt x="17124" y="7"/>
                  <a:pt x="17178" y="10"/>
                </a:cubicBezTo>
                <a:lnTo>
                  <a:pt x="17181" y="10"/>
                </a:lnTo>
                <a:lnTo>
                  <a:pt x="17216" y="10"/>
                </a:lnTo>
                <a:cubicBezTo>
                  <a:pt x="17313" y="8"/>
                  <a:pt x="17392" y="134"/>
                  <a:pt x="17390" y="176"/>
                </a:cubicBezTo>
                <a:lnTo>
                  <a:pt x="17390" y="178"/>
                </a:lnTo>
                <a:lnTo>
                  <a:pt x="17391" y="178"/>
                </a:lnTo>
                <a:cubicBezTo>
                  <a:pt x="17390" y="93"/>
                  <a:pt x="17511" y="7"/>
                  <a:pt x="17566" y="10"/>
                </a:cubicBezTo>
                <a:lnTo>
                  <a:pt x="17569" y="10"/>
                </a:lnTo>
                <a:lnTo>
                  <a:pt x="17604" y="10"/>
                </a:lnTo>
                <a:cubicBezTo>
                  <a:pt x="17702" y="8"/>
                  <a:pt x="17781" y="138"/>
                  <a:pt x="17778" y="178"/>
                </a:cubicBezTo>
                <a:lnTo>
                  <a:pt x="17779" y="178"/>
                </a:lnTo>
                <a:cubicBezTo>
                  <a:pt x="17777" y="93"/>
                  <a:pt x="17898" y="7"/>
                  <a:pt x="17953" y="10"/>
                </a:cubicBezTo>
                <a:lnTo>
                  <a:pt x="17956" y="10"/>
                </a:lnTo>
                <a:lnTo>
                  <a:pt x="17991" y="10"/>
                </a:lnTo>
                <a:cubicBezTo>
                  <a:pt x="18089" y="8"/>
                  <a:pt x="18168" y="138"/>
                  <a:pt x="18165" y="178"/>
                </a:cubicBezTo>
                <a:lnTo>
                  <a:pt x="18166" y="178"/>
                </a:lnTo>
                <a:cubicBezTo>
                  <a:pt x="18165" y="93"/>
                  <a:pt x="18285" y="7"/>
                  <a:pt x="18340" y="10"/>
                </a:cubicBezTo>
                <a:lnTo>
                  <a:pt x="18343" y="10"/>
                </a:lnTo>
                <a:lnTo>
                  <a:pt x="18378" y="10"/>
                </a:lnTo>
                <a:cubicBezTo>
                  <a:pt x="18476" y="8"/>
                  <a:pt x="18555" y="138"/>
                  <a:pt x="18552" y="178"/>
                </a:cubicBezTo>
                <a:lnTo>
                  <a:pt x="18553" y="178"/>
                </a:lnTo>
                <a:cubicBezTo>
                  <a:pt x="18552" y="93"/>
                  <a:pt x="18673" y="7"/>
                  <a:pt x="18727" y="10"/>
                </a:cubicBezTo>
                <a:lnTo>
                  <a:pt x="18730" y="10"/>
                </a:lnTo>
                <a:lnTo>
                  <a:pt x="18758" y="10"/>
                </a:lnTo>
                <a:lnTo>
                  <a:pt x="18762" y="10"/>
                </a:lnTo>
                <a:cubicBezTo>
                  <a:pt x="18843" y="9"/>
                  <a:pt x="18922" y="101"/>
                  <a:pt x="18929" y="138"/>
                </a:cubicBezTo>
                <a:cubicBezTo>
                  <a:pt x="18942" y="58"/>
                  <a:pt x="19053" y="-2"/>
                  <a:pt x="19102" y="0"/>
                </a:cubicBezTo>
                <a:lnTo>
                  <a:pt x="19105" y="0"/>
                </a:lnTo>
                <a:lnTo>
                  <a:pt x="19125" y="0"/>
                </a:lnTo>
                <a:cubicBezTo>
                  <a:pt x="19155" y="0"/>
                  <a:pt x="19198" y="17"/>
                  <a:pt x="19204" y="22"/>
                </a:cubicBezTo>
                <a:lnTo>
                  <a:pt x="19204" y="549"/>
                </a:lnTo>
                <a:lnTo>
                  <a:pt x="0" y="549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5" y="1270"/>
            <a:ext cx="1220025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666" r="12459" b="37006"/>
          <a:stretch>
            <a:fillRect/>
          </a:stretch>
        </p:blipFill>
        <p:spPr>
          <a:xfrm>
            <a:off x="6985" y="4114800"/>
            <a:ext cx="12185015" cy="2740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247333" y="1456055"/>
            <a:ext cx="11861800" cy="4352290"/>
          </a:xfrm>
          <a:prstGeom prst="rect">
            <a:avLst/>
          </a:pr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860" y="497017"/>
            <a:ext cx="3315335" cy="1695003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7860" y="408305"/>
            <a:ext cx="3314372" cy="16321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875833" y="602139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15"/>
            </p:custDataLst>
          </p:nvPr>
        </p:nvSpPr>
        <p:spPr>
          <a:xfrm>
            <a:off x="-1270" y="6360684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1663746" y="616742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601750" y="578866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11745514" y="5912919"/>
            <a:ext cx="219836" cy="196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007796" y="600310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963910" y="534987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11185921" y="5564177"/>
            <a:ext cx="338696" cy="338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30"/>
          <a:srcRect b="-4781"/>
          <a:stretch>
            <a:fillRect/>
          </a:stretch>
        </p:blipFill>
        <p:spPr>
          <a:xfrm rot="660000" flipH="1">
            <a:off x="592455" y="2330450"/>
            <a:ext cx="1610360" cy="3312160"/>
          </a:xfrm>
          <a:prstGeom prst="rect">
            <a:avLst/>
          </a:prstGeom>
        </p:spPr>
      </p:pic>
      <p:pic>
        <p:nvPicPr>
          <p:cNvPr id="27" name="图片 26" descr="资源 10-8"/>
          <p:cNvPicPr>
            <a:picLocks noChangeAspect="1"/>
          </p:cNvPicPr>
          <p:nvPr userDrawn="1">
            <p:custDataLst>
              <p:tags r:id="rId31"/>
            </p:custDataLst>
          </p:nvPr>
        </p:nvPicPr>
        <p:blipFill>
          <a:blip r:embed="rId32">
            <a:lum bright="6000" contrast="-6000"/>
          </a:blip>
          <a:stretch>
            <a:fillRect/>
          </a:stretch>
        </p:blipFill>
        <p:spPr>
          <a:xfrm flipH="1">
            <a:off x="1705610" y="3155315"/>
            <a:ext cx="2332990" cy="341757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资源 28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953" y="1270"/>
            <a:ext cx="1218311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资源 12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201295" y="1967230"/>
            <a:ext cx="11560175" cy="4195445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600" y="4114800"/>
            <a:ext cx="12193200" cy="27498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3" name="任意多边形 22"/>
          <p:cNvSpPr/>
          <p:nvPr userDrawn="1">
            <p:custDataLst>
              <p:tags r:id="rId8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93" name="图片 92" descr="资源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6386" y="5922256"/>
            <a:ext cx="767077" cy="572524"/>
          </a:xfrm>
          <a:prstGeom prst="rect">
            <a:avLst/>
          </a:prstGeom>
        </p:spPr>
      </p:pic>
      <p:pic>
        <p:nvPicPr>
          <p:cNvPr id="94" name="图片 93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34015" y="5143500"/>
            <a:ext cx="933431" cy="914192"/>
          </a:xfrm>
          <a:prstGeom prst="rect">
            <a:avLst/>
          </a:prstGeom>
        </p:spPr>
      </p:pic>
      <p:sp>
        <p:nvSpPr>
          <p:cNvPr id="95" name="椭圆 94"/>
          <p:cNvSpPr/>
          <p:nvPr userDrawn="1">
            <p:custDataLst>
              <p:tags r:id="rId18"/>
            </p:custDataLst>
          </p:nvPr>
        </p:nvSpPr>
        <p:spPr>
          <a:xfrm>
            <a:off x="10798949" y="5398981"/>
            <a:ext cx="404179" cy="40384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2589583" y="5976427"/>
            <a:ext cx="725407" cy="484458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2481791" y="5317461"/>
            <a:ext cx="882724" cy="773569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2731751" y="5533644"/>
            <a:ext cx="382222" cy="3417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2809" y="5709364"/>
            <a:ext cx="1117989" cy="835231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6480" y="4573270"/>
            <a:ext cx="1360444" cy="1333675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432613" y="4945981"/>
            <a:ext cx="589077" cy="5891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1520508" y="2618180"/>
            <a:ext cx="9144000" cy="1152000"/>
          </a:xfrm>
        </p:spPr>
        <p:txBody>
          <a:bodyPr wrap="square" anchor="b">
            <a:normAutofit/>
          </a:bodyPr>
          <a:lstStyle>
            <a:lvl1pPr algn="ctr">
              <a:defRPr sz="54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2"/>
            </p:custDataLst>
          </p:nvPr>
        </p:nvSpPr>
        <p:spPr>
          <a:xfrm>
            <a:off x="1520508" y="3878180"/>
            <a:ext cx="9144000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5408508" y="1250430"/>
            <a:ext cx="1368000" cy="1368000"/>
          </a:xfrm>
          <a:prstGeom prst="ellipse">
            <a:avLst/>
          </a:prstGeom>
          <a:solidFill>
            <a:schemeClr val="accent1"/>
          </a:solidFill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资源 28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10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0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8" Type="http://schemas.openxmlformats.org/officeDocument/2006/relationships/theme" Target="../theme/theme2.xml"/><Relationship Id="rId37" Type="http://schemas.openxmlformats.org/officeDocument/2006/relationships/tags" Target="../tags/tag128.xml"/><Relationship Id="rId36" Type="http://schemas.openxmlformats.org/officeDocument/2006/relationships/tags" Target="../tags/tag127.xml"/><Relationship Id="rId35" Type="http://schemas.openxmlformats.org/officeDocument/2006/relationships/tags" Target="../tags/tag126.xml"/><Relationship Id="rId34" Type="http://schemas.openxmlformats.org/officeDocument/2006/relationships/tags" Target="../tags/tag125.xml"/><Relationship Id="rId33" Type="http://schemas.openxmlformats.org/officeDocument/2006/relationships/tags" Target="../tags/tag124.xml"/><Relationship Id="rId32" Type="http://schemas.openxmlformats.org/officeDocument/2006/relationships/tags" Target="../tags/tag123.xml"/><Relationship Id="rId31" Type="http://schemas.openxmlformats.org/officeDocument/2006/relationships/tags" Target="../tags/tag122.xml"/><Relationship Id="rId30" Type="http://schemas.openxmlformats.org/officeDocument/2006/relationships/tags" Target="../tags/tag121.xml"/><Relationship Id="rId3" Type="http://schemas.openxmlformats.org/officeDocument/2006/relationships/slideLayout" Target="../slideLayouts/slideLayout14.xml"/><Relationship Id="rId29" Type="http://schemas.openxmlformats.org/officeDocument/2006/relationships/image" Target="../media/image42.svg"/><Relationship Id="rId28" Type="http://schemas.openxmlformats.org/officeDocument/2006/relationships/image" Target="../media/image32.png"/><Relationship Id="rId27" Type="http://schemas.openxmlformats.org/officeDocument/2006/relationships/tags" Target="../tags/tag120.xml"/><Relationship Id="rId26" Type="http://schemas.openxmlformats.org/officeDocument/2006/relationships/image" Target="../media/image23.svg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image" Target="../media/image41.svg"/><Relationship Id="rId22" Type="http://schemas.openxmlformats.org/officeDocument/2006/relationships/image" Target="../media/image24.png"/><Relationship Id="rId21" Type="http://schemas.openxmlformats.org/officeDocument/2006/relationships/tags" Target="../tags/tag117.xml"/><Relationship Id="rId20" Type="http://schemas.openxmlformats.org/officeDocument/2006/relationships/image" Target="../media/image20.svg"/><Relationship Id="rId2" Type="http://schemas.openxmlformats.org/officeDocument/2006/relationships/slideLayout" Target="../slideLayouts/slideLayout13.xml"/><Relationship Id="rId19" Type="http://schemas.openxmlformats.org/officeDocument/2006/relationships/image" Target="../media/image19.png"/><Relationship Id="rId18" Type="http://schemas.openxmlformats.org/officeDocument/2006/relationships/tags" Target="../tags/tag116.xml"/><Relationship Id="rId17" Type="http://schemas.openxmlformats.org/officeDocument/2006/relationships/image" Target="../media/image12.svg"/><Relationship Id="rId16" Type="http://schemas.openxmlformats.org/officeDocument/2006/relationships/image" Target="../media/image11.png"/><Relationship Id="rId15" Type="http://schemas.openxmlformats.org/officeDocument/2006/relationships/tags" Target="../tags/tag115.xml"/><Relationship Id="rId14" Type="http://schemas.openxmlformats.org/officeDocument/2006/relationships/image" Target="../media/image17.png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5" Type="http://schemas.openxmlformats.org/officeDocument/2006/relationships/slideLayout" Target="../slideLayouts/slideLayout14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49.xml"/><Relationship Id="rId3" Type="http://schemas.openxmlformats.org/officeDocument/2006/relationships/tags" Target="../tags/tag148.xml"/><Relationship Id="rId2" Type="http://schemas.openxmlformats.org/officeDocument/2006/relationships/image" Target="../media/image43.jpeg"/><Relationship Id="rId1" Type="http://schemas.openxmlformats.org/officeDocument/2006/relationships/tags" Target="../tags/tag1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54.xml"/><Relationship Id="rId8" Type="http://schemas.openxmlformats.org/officeDocument/2006/relationships/image" Target="../media/image47.jpeg"/><Relationship Id="rId7" Type="http://schemas.openxmlformats.org/officeDocument/2006/relationships/tags" Target="../tags/tag153.xml"/><Relationship Id="rId6" Type="http://schemas.openxmlformats.org/officeDocument/2006/relationships/image" Target="../media/image46.jpeg"/><Relationship Id="rId5" Type="http://schemas.openxmlformats.org/officeDocument/2006/relationships/tags" Target="../tags/tag152.xml"/><Relationship Id="rId4" Type="http://schemas.openxmlformats.org/officeDocument/2006/relationships/image" Target="../media/image45.jpeg"/><Relationship Id="rId3" Type="http://schemas.openxmlformats.org/officeDocument/2006/relationships/tags" Target="../tags/tag151.xml"/><Relationship Id="rId2" Type="http://schemas.openxmlformats.org/officeDocument/2006/relationships/image" Target="../media/image44.jpeg"/><Relationship Id="rId16" Type="http://schemas.openxmlformats.org/officeDocument/2006/relationships/notesSlide" Target="../notesSlides/notesSlide3.xml"/><Relationship Id="rId15" Type="http://schemas.openxmlformats.org/officeDocument/2006/relationships/slideLayout" Target="../slideLayouts/slideLayout18.xml"/><Relationship Id="rId14" Type="http://schemas.openxmlformats.org/officeDocument/2006/relationships/tags" Target="../tags/tag157.xml"/><Relationship Id="rId13" Type="http://schemas.openxmlformats.org/officeDocument/2006/relationships/tags" Target="../tags/tag156.xml"/><Relationship Id="rId12" Type="http://schemas.openxmlformats.org/officeDocument/2006/relationships/image" Target="../media/image49.jpeg"/><Relationship Id="rId11" Type="http://schemas.openxmlformats.org/officeDocument/2006/relationships/tags" Target="../tags/tag155.xml"/><Relationship Id="rId10" Type="http://schemas.openxmlformats.org/officeDocument/2006/relationships/image" Target="../media/image48.jpeg"/><Relationship Id="rId1" Type="http://schemas.openxmlformats.org/officeDocument/2006/relationships/tags" Target="../tags/tag15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image" Target="../media/image53.png"/><Relationship Id="rId7" Type="http://schemas.openxmlformats.org/officeDocument/2006/relationships/tags" Target="../tags/tag161.xml"/><Relationship Id="rId6" Type="http://schemas.openxmlformats.org/officeDocument/2006/relationships/image" Target="../media/image52.jpeg"/><Relationship Id="rId5" Type="http://schemas.openxmlformats.org/officeDocument/2006/relationships/tags" Target="../tags/tag160.xml"/><Relationship Id="rId4" Type="http://schemas.openxmlformats.org/officeDocument/2006/relationships/image" Target="../media/image51.jpeg"/><Relationship Id="rId3" Type="http://schemas.openxmlformats.org/officeDocument/2006/relationships/tags" Target="../tags/tag159.xml"/><Relationship Id="rId2" Type="http://schemas.openxmlformats.org/officeDocument/2006/relationships/image" Target="../media/image50.png"/><Relationship Id="rId12" Type="http://schemas.openxmlformats.org/officeDocument/2006/relationships/slideLayout" Target="../slideLayouts/slideLayout18.xml"/><Relationship Id="rId11" Type="http://schemas.openxmlformats.org/officeDocument/2006/relationships/tags" Target="../tags/tag163.xml"/><Relationship Id="rId10" Type="http://schemas.openxmlformats.org/officeDocument/2006/relationships/image" Target="../media/image54.png"/><Relationship Id="rId1" Type="http://schemas.openxmlformats.org/officeDocument/2006/relationships/tags" Target="../tags/tag1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image" Target="../media/image56.png"/><Relationship Id="rId7" Type="http://schemas.openxmlformats.org/officeDocument/2006/relationships/tags" Target="../tags/tag169.xml"/><Relationship Id="rId6" Type="http://schemas.openxmlformats.org/officeDocument/2006/relationships/tags" Target="../tags/tag168.xml"/><Relationship Id="rId5" Type="http://schemas.openxmlformats.org/officeDocument/2006/relationships/image" Target="../media/image55.png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13.xml"/><Relationship Id="rId10" Type="http://schemas.openxmlformats.org/officeDocument/2006/relationships/tags" Target="../tags/tag171.xml"/><Relationship Id="rId1" Type="http://schemas.openxmlformats.org/officeDocument/2006/relationships/tags" Target="../tags/tag16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image" Target="../media/image56.png"/><Relationship Id="rId7" Type="http://schemas.openxmlformats.org/officeDocument/2006/relationships/tags" Target="../tags/tag178.xml"/><Relationship Id="rId6" Type="http://schemas.openxmlformats.org/officeDocument/2006/relationships/tags" Target="../tags/tag177.xml"/><Relationship Id="rId5" Type="http://schemas.openxmlformats.org/officeDocument/2006/relationships/tags" Target="../tags/tag176.xml"/><Relationship Id="rId4" Type="http://schemas.openxmlformats.org/officeDocument/2006/relationships/tags" Target="../tags/tag175.xml"/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3" Type="http://schemas.openxmlformats.org/officeDocument/2006/relationships/notesSlide" Target="../notesSlides/notesSlide5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181.xml"/><Relationship Id="rId10" Type="http://schemas.openxmlformats.org/officeDocument/2006/relationships/tags" Target="../tags/tag180.xml"/><Relationship Id="rId1" Type="http://schemas.openxmlformats.org/officeDocument/2006/relationships/tags" Target="../tags/tag17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tags" Target="../tags/tag188.xml"/><Relationship Id="rId7" Type="http://schemas.openxmlformats.org/officeDocument/2006/relationships/tags" Target="../tags/tag187.xml"/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image" Target="../media/image57.png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8" Type="http://schemas.openxmlformats.org/officeDocument/2006/relationships/notesSlide" Target="../notesSlides/notesSlide6.xml"/><Relationship Id="rId17" Type="http://schemas.openxmlformats.org/officeDocument/2006/relationships/slideLayout" Target="../slideLayouts/slideLayout13.xml"/><Relationship Id="rId16" Type="http://schemas.openxmlformats.org/officeDocument/2006/relationships/tags" Target="../tags/tag196.xml"/><Relationship Id="rId15" Type="http://schemas.openxmlformats.org/officeDocument/2006/relationships/tags" Target="../tags/tag195.xml"/><Relationship Id="rId14" Type="http://schemas.openxmlformats.org/officeDocument/2006/relationships/tags" Target="../tags/tag194.xml"/><Relationship Id="rId13" Type="http://schemas.openxmlformats.org/officeDocument/2006/relationships/tags" Target="../tags/tag193.xml"/><Relationship Id="rId12" Type="http://schemas.openxmlformats.org/officeDocument/2006/relationships/tags" Target="../tags/tag192.xml"/><Relationship Id="rId11" Type="http://schemas.openxmlformats.org/officeDocument/2006/relationships/tags" Target="../tags/tag191.xml"/><Relationship Id="rId10" Type="http://schemas.openxmlformats.org/officeDocument/2006/relationships/tags" Target="../tags/tag190.xml"/><Relationship Id="rId1" Type="http://schemas.openxmlformats.org/officeDocument/2006/relationships/tags" Target="../tags/tag18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image" Target="../media/image58.jpeg"/><Relationship Id="rId7" Type="http://schemas.openxmlformats.org/officeDocument/2006/relationships/tags" Target="../tags/tag202.xml"/><Relationship Id="rId6" Type="http://schemas.openxmlformats.org/officeDocument/2006/relationships/tags" Target="../tags/tag201.xml"/><Relationship Id="rId5" Type="http://schemas.openxmlformats.org/officeDocument/2006/relationships/image" Target="../media/image55.png"/><Relationship Id="rId4" Type="http://schemas.openxmlformats.org/officeDocument/2006/relationships/tags" Target="../tags/tag200.xml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13.xml"/><Relationship Id="rId12" Type="http://schemas.openxmlformats.org/officeDocument/2006/relationships/tags" Target="../tags/tag205.xml"/><Relationship Id="rId11" Type="http://schemas.openxmlformats.org/officeDocument/2006/relationships/tags" Target="../tags/tag204.xml"/><Relationship Id="rId10" Type="http://schemas.openxmlformats.org/officeDocument/2006/relationships/image" Target="../media/image59.jpeg"/><Relationship Id="rId1" Type="http://schemas.openxmlformats.org/officeDocument/2006/relationships/tags" Target="../tags/tag19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tags" Target="../tags/tag210.xml"/><Relationship Id="rId5" Type="http://schemas.openxmlformats.org/officeDocument/2006/relationships/tags" Target="../tags/tag209.xml"/><Relationship Id="rId4" Type="http://schemas.openxmlformats.org/officeDocument/2006/relationships/image" Target="../media/image59.jpeg"/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7" Type="http://schemas.openxmlformats.org/officeDocument/2006/relationships/notesSlide" Target="../notesSlides/notesSlide8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219.xml"/><Relationship Id="rId14" Type="http://schemas.openxmlformats.org/officeDocument/2006/relationships/tags" Target="../tags/tag218.xml"/><Relationship Id="rId13" Type="http://schemas.openxmlformats.org/officeDocument/2006/relationships/tags" Target="../tags/tag217.xml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tags" Target="../tags/tag20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image" Target="../media/image55.png"/><Relationship Id="rId5" Type="http://schemas.openxmlformats.org/officeDocument/2006/relationships/tags" Target="../tags/tag223.xml"/><Relationship Id="rId4" Type="http://schemas.openxmlformats.org/officeDocument/2006/relationships/image" Target="../media/image60.jpeg"/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22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33.xml"/><Relationship Id="rId8" Type="http://schemas.openxmlformats.org/officeDocument/2006/relationships/tags" Target="../tags/tag232.xml"/><Relationship Id="rId7" Type="http://schemas.openxmlformats.org/officeDocument/2006/relationships/image" Target="../media/image61.jpeg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" Type="http://schemas.openxmlformats.org/officeDocument/2006/relationships/tags" Target="../tags/tag228.xml"/><Relationship Id="rId2" Type="http://schemas.openxmlformats.org/officeDocument/2006/relationships/image" Target="../media/image55.pn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227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40.xml"/><Relationship Id="rId8" Type="http://schemas.openxmlformats.org/officeDocument/2006/relationships/tags" Target="../tags/tag239.xml"/><Relationship Id="rId7" Type="http://schemas.openxmlformats.org/officeDocument/2006/relationships/image" Target="../media/image62.jpeg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" Type="http://schemas.openxmlformats.org/officeDocument/2006/relationships/tags" Target="../tags/tag235.xml"/><Relationship Id="rId2" Type="http://schemas.openxmlformats.org/officeDocument/2006/relationships/image" Target="../media/image55.pn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23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image" Target="../media/image63.jpeg"/><Relationship Id="rId6" Type="http://schemas.openxmlformats.org/officeDocument/2006/relationships/tags" Target="../tags/tag245.xml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" Type="http://schemas.openxmlformats.org/officeDocument/2006/relationships/image" Target="../media/image55.pn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24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54.xml"/><Relationship Id="rId8" Type="http://schemas.openxmlformats.org/officeDocument/2006/relationships/tags" Target="../tags/tag253.xml"/><Relationship Id="rId7" Type="http://schemas.openxmlformats.org/officeDocument/2006/relationships/tags" Target="../tags/tag252.xml"/><Relationship Id="rId6" Type="http://schemas.openxmlformats.org/officeDocument/2006/relationships/image" Target="../media/image64.jpeg"/><Relationship Id="rId5" Type="http://schemas.openxmlformats.org/officeDocument/2006/relationships/tags" Target="../tags/tag251.xml"/><Relationship Id="rId4" Type="http://schemas.openxmlformats.org/officeDocument/2006/relationships/tags" Target="../tags/tag250.xml"/><Relationship Id="rId3" Type="http://schemas.openxmlformats.org/officeDocument/2006/relationships/image" Target="../media/image55.png"/><Relationship Id="rId2" Type="http://schemas.openxmlformats.org/officeDocument/2006/relationships/tags" Target="../tags/tag249.xml"/><Relationship Id="rId11" Type="http://schemas.openxmlformats.org/officeDocument/2006/relationships/notesSlide" Target="../notesSlides/notesSlide13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24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" Type="http://schemas.openxmlformats.org/officeDocument/2006/relationships/image" Target="../media/image65.jpeg"/><Relationship Id="rId6" Type="http://schemas.openxmlformats.org/officeDocument/2006/relationships/tags" Target="../tags/tag259.xml"/><Relationship Id="rId5" Type="http://schemas.openxmlformats.org/officeDocument/2006/relationships/tags" Target="../tags/tag258.xml"/><Relationship Id="rId4" Type="http://schemas.openxmlformats.org/officeDocument/2006/relationships/image" Target="../media/image55.png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255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image" Target="../media/image65.jpeg"/><Relationship Id="rId6" Type="http://schemas.openxmlformats.org/officeDocument/2006/relationships/tags" Target="../tags/tag266.xml"/><Relationship Id="rId5" Type="http://schemas.openxmlformats.org/officeDocument/2006/relationships/tags" Target="../tags/tag265.xml"/><Relationship Id="rId4" Type="http://schemas.openxmlformats.org/officeDocument/2006/relationships/image" Target="../media/image55.png"/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1" Type="http://schemas.openxmlformats.org/officeDocument/2006/relationships/notesSlide" Target="../notesSlides/notesSlide15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26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75.xml"/><Relationship Id="rId8" Type="http://schemas.openxmlformats.org/officeDocument/2006/relationships/tags" Target="../tags/tag274.xml"/><Relationship Id="rId7" Type="http://schemas.openxmlformats.org/officeDocument/2006/relationships/image" Target="../media/image66.jpeg"/><Relationship Id="rId6" Type="http://schemas.openxmlformats.org/officeDocument/2006/relationships/tags" Target="../tags/tag273.xml"/><Relationship Id="rId5" Type="http://schemas.openxmlformats.org/officeDocument/2006/relationships/tags" Target="../tags/tag272.xml"/><Relationship Id="rId4" Type="http://schemas.openxmlformats.org/officeDocument/2006/relationships/image" Target="../media/image55.png"/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13.xml"/><Relationship Id="rId1" Type="http://schemas.openxmlformats.org/officeDocument/2006/relationships/tags" Target="../tags/tag26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13.xml"/><Relationship Id="rId6" Type="http://schemas.openxmlformats.org/officeDocument/2006/relationships/tags" Target="../tags/tag280.xml"/><Relationship Id="rId5" Type="http://schemas.openxmlformats.org/officeDocument/2006/relationships/tags" Target="../tags/tag279.xml"/><Relationship Id="rId4" Type="http://schemas.openxmlformats.org/officeDocument/2006/relationships/tags" Target="../tags/tag278.xml"/><Relationship Id="rId3" Type="http://schemas.openxmlformats.org/officeDocument/2006/relationships/image" Target="../media/image55.png"/><Relationship Id="rId2" Type="http://schemas.openxmlformats.org/officeDocument/2006/relationships/tags" Target="../tags/tag277.xml"/><Relationship Id="rId1" Type="http://schemas.openxmlformats.org/officeDocument/2006/relationships/tags" Target="../tags/tag276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284.xml"/><Relationship Id="rId4" Type="http://schemas.openxmlformats.org/officeDocument/2006/relationships/tags" Target="../tags/tag283.xml"/><Relationship Id="rId3" Type="http://schemas.openxmlformats.org/officeDocument/2006/relationships/image" Target="../media/image67.jpeg"/><Relationship Id="rId2" Type="http://schemas.openxmlformats.org/officeDocument/2006/relationships/tags" Target="../tags/tag282.xml"/><Relationship Id="rId1" Type="http://schemas.openxmlformats.org/officeDocument/2006/relationships/tags" Target="../tags/tag281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288.xml"/><Relationship Id="rId3" Type="http://schemas.openxmlformats.org/officeDocument/2006/relationships/tags" Target="../tags/tag287.xml"/><Relationship Id="rId2" Type="http://schemas.openxmlformats.org/officeDocument/2006/relationships/tags" Target="../tags/tag286.xml"/><Relationship Id="rId1" Type="http://schemas.openxmlformats.org/officeDocument/2006/relationships/tags" Target="../tags/tag285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292.xml"/><Relationship Id="rId3" Type="http://schemas.openxmlformats.org/officeDocument/2006/relationships/tags" Target="../tags/tag291.xml"/><Relationship Id="rId2" Type="http://schemas.openxmlformats.org/officeDocument/2006/relationships/tags" Target="../tags/tag290.xml"/><Relationship Id="rId1" Type="http://schemas.openxmlformats.org/officeDocument/2006/relationships/tags" Target="../tags/tag289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96.xml"/><Relationship Id="rId4" Type="http://schemas.openxmlformats.org/officeDocument/2006/relationships/tags" Target="../tags/tag295.xml"/><Relationship Id="rId3" Type="http://schemas.openxmlformats.org/officeDocument/2006/relationships/image" Target="../media/image68.GIF"/><Relationship Id="rId2" Type="http://schemas.openxmlformats.org/officeDocument/2006/relationships/tags" Target="../tags/tag294.xml"/><Relationship Id="rId1" Type="http://schemas.openxmlformats.org/officeDocument/2006/relationships/tags" Target="../tags/tag293.xml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" Type="http://schemas.openxmlformats.org/officeDocument/2006/relationships/image" Target="../media/image69.png"/><Relationship Id="rId2" Type="http://schemas.openxmlformats.org/officeDocument/2006/relationships/tags" Target="../tags/tag298.xml"/><Relationship Id="rId1" Type="http://schemas.openxmlformats.org/officeDocument/2006/relationships/tags" Target="../tags/tag297.xml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3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04.xml"/><Relationship Id="rId4" Type="http://schemas.openxmlformats.org/officeDocument/2006/relationships/tags" Target="../tags/tag303.xml"/><Relationship Id="rId3" Type="http://schemas.openxmlformats.org/officeDocument/2006/relationships/image" Target="../media/image69.png"/><Relationship Id="rId2" Type="http://schemas.openxmlformats.org/officeDocument/2006/relationships/tags" Target="../tags/tag302.xml"/><Relationship Id="rId1" Type="http://schemas.openxmlformats.org/officeDocument/2006/relationships/tags" Target="../tags/tag301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08.xml"/><Relationship Id="rId4" Type="http://schemas.openxmlformats.org/officeDocument/2006/relationships/tags" Target="../tags/tag307.xml"/><Relationship Id="rId3" Type="http://schemas.openxmlformats.org/officeDocument/2006/relationships/image" Target="../media/image69.png"/><Relationship Id="rId2" Type="http://schemas.openxmlformats.org/officeDocument/2006/relationships/tags" Target="../tags/tag306.xml"/><Relationship Id="rId1" Type="http://schemas.openxmlformats.org/officeDocument/2006/relationships/tags" Target="../tags/tag305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5.xml"/><Relationship Id="rId8" Type="http://schemas.openxmlformats.org/officeDocument/2006/relationships/slideLayout" Target="../slideLayouts/slideLayout13.xml"/><Relationship Id="rId7" Type="http://schemas.openxmlformats.org/officeDocument/2006/relationships/tags" Target="../tags/tag313.xml"/><Relationship Id="rId6" Type="http://schemas.openxmlformats.org/officeDocument/2006/relationships/tags" Target="../tags/tag312.xml"/><Relationship Id="rId5" Type="http://schemas.openxmlformats.org/officeDocument/2006/relationships/image" Target="../media/image70.jpeg"/><Relationship Id="rId4" Type="http://schemas.openxmlformats.org/officeDocument/2006/relationships/tags" Target="../tags/tag311.xml"/><Relationship Id="rId3" Type="http://schemas.openxmlformats.org/officeDocument/2006/relationships/image" Target="../media/image69.png"/><Relationship Id="rId2" Type="http://schemas.openxmlformats.org/officeDocument/2006/relationships/tags" Target="../tags/tag310.xml"/><Relationship Id="rId1" Type="http://schemas.openxmlformats.org/officeDocument/2006/relationships/tags" Target="../tags/tag309.xml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17.xml"/><Relationship Id="rId4" Type="http://schemas.openxmlformats.org/officeDocument/2006/relationships/tags" Target="../tags/tag316.xml"/><Relationship Id="rId3" Type="http://schemas.openxmlformats.org/officeDocument/2006/relationships/image" Target="../media/image69.png"/><Relationship Id="rId2" Type="http://schemas.openxmlformats.org/officeDocument/2006/relationships/tags" Target="../tags/tag315.xml"/><Relationship Id="rId1" Type="http://schemas.openxmlformats.org/officeDocument/2006/relationships/tags" Target="../tags/tag314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21.xml"/><Relationship Id="rId4" Type="http://schemas.openxmlformats.org/officeDocument/2006/relationships/tags" Target="../tags/tag320.xml"/><Relationship Id="rId3" Type="http://schemas.openxmlformats.org/officeDocument/2006/relationships/image" Target="../media/image71.png"/><Relationship Id="rId2" Type="http://schemas.openxmlformats.org/officeDocument/2006/relationships/tags" Target="../tags/tag319.xml"/><Relationship Id="rId1" Type="http://schemas.openxmlformats.org/officeDocument/2006/relationships/tags" Target="../tags/tag318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8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25.xml"/><Relationship Id="rId4" Type="http://schemas.openxmlformats.org/officeDocument/2006/relationships/tags" Target="../tags/tag324.xml"/><Relationship Id="rId3" Type="http://schemas.openxmlformats.org/officeDocument/2006/relationships/image" Target="../media/image72.png"/><Relationship Id="rId2" Type="http://schemas.openxmlformats.org/officeDocument/2006/relationships/tags" Target="../tags/tag323.xml"/><Relationship Id="rId1" Type="http://schemas.openxmlformats.org/officeDocument/2006/relationships/tags" Target="../tags/tag322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9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29.xml"/><Relationship Id="rId4" Type="http://schemas.openxmlformats.org/officeDocument/2006/relationships/tags" Target="../tags/tag328.xml"/><Relationship Id="rId3" Type="http://schemas.openxmlformats.org/officeDocument/2006/relationships/image" Target="../media/image73.png"/><Relationship Id="rId2" Type="http://schemas.openxmlformats.org/officeDocument/2006/relationships/tags" Target="../tags/tag327.xml"/><Relationship Id="rId1" Type="http://schemas.openxmlformats.org/officeDocument/2006/relationships/tags" Target="../tags/tag326.xml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0.xml"/><Relationship Id="rId6" Type="http://schemas.openxmlformats.org/officeDocument/2006/relationships/slideLayout" Target="../slideLayouts/slideLayout13.xml"/><Relationship Id="rId5" Type="http://schemas.openxmlformats.org/officeDocument/2006/relationships/tags" Target="../tags/tag333.xml"/><Relationship Id="rId4" Type="http://schemas.openxmlformats.org/officeDocument/2006/relationships/tags" Target="../tags/tag332.xml"/><Relationship Id="rId3" Type="http://schemas.openxmlformats.org/officeDocument/2006/relationships/image" Target="../media/image74.png"/><Relationship Id="rId2" Type="http://schemas.openxmlformats.org/officeDocument/2006/relationships/tags" Target="../tags/tag331.xml"/><Relationship Id="rId1" Type="http://schemas.openxmlformats.org/officeDocument/2006/relationships/tags" Target="../tags/tag330.xml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337.xml"/><Relationship Id="rId3" Type="http://schemas.openxmlformats.org/officeDocument/2006/relationships/tags" Target="../tags/tag336.xml"/><Relationship Id="rId2" Type="http://schemas.openxmlformats.org/officeDocument/2006/relationships/tags" Target="../tags/tag335.xml"/><Relationship Id="rId1" Type="http://schemas.openxmlformats.org/officeDocument/2006/relationships/tags" Target="../tags/tag3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第</a:t>
            </a: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4章 条件判断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pPr marL="0" indent="0" algn="ctr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 sz="2400">
                <a:solidFill>
                  <a:schemeClr val="accent1">
                    <a:lumMod val="50000"/>
                  </a:schemeClr>
                </a:solidFill>
              </a:rPr>
              <a:t>讲师：</a:t>
            </a:r>
            <a:r>
              <a:rPr lang="zh-CN" sz="2400">
                <a:solidFill>
                  <a:schemeClr val="accent1">
                    <a:lumMod val="50000"/>
                  </a:schemeClr>
                </a:solidFill>
              </a:rPr>
              <a:t>刘革</a:t>
            </a:r>
            <a:endParaRPr lang="zh-CN" sz="2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5833" y="602139"/>
            <a:ext cx="2880000" cy="1081088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目录</a:t>
            </a:r>
            <a:endParaRPr altLang="en-US" sz="6000"/>
          </a:p>
        </p:txBody>
      </p:sp>
      <p:sp>
        <p:nvSpPr>
          <p:cNvPr id="3" name="序号"/>
          <p:cNvSpPr txBox="1"/>
          <p:nvPr>
            <p:custDataLst>
              <p:tags r:id="rId2"/>
            </p:custDataLst>
          </p:nvPr>
        </p:nvSpPr>
        <p:spPr>
          <a:xfrm>
            <a:off x="5762625" y="76200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6748780" y="85217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单分支选择结构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8" name="序号"/>
          <p:cNvSpPr txBox="1"/>
          <p:nvPr>
            <p:custDataLst>
              <p:tags r:id="rId4"/>
            </p:custDataLst>
          </p:nvPr>
        </p:nvSpPr>
        <p:spPr>
          <a:xfrm>
            <a:off x="5762625" y="165354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2" name="项标题"/>
          <p:cNvSpPr txBox="1"/>
          <p:nvPr>
            <p:custDataLst>
              <p:tags r:id="rId5"/>
            </p:custDataLst>
          </p:nvPr>
        </p:nvSpPr>
        <p:spPr>
          <a:xfrm>
            <a:off x="6748780" y="174307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双分支选择结构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5" name="序号"/>
          <p:cNvSpPr txBox="1"/>
          <p:nvPr>
            <p:custDataLst>
              <p:tags r:id="rId6"/>
            </p:custDataLst>
          </p:nvPr>
        </p:nvSpPr>
        <p:spPr>
          <a:xfrm>
            <a:off x="5762625" y="254508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6" name="项标题"/>
          <p:cNvSpPr txBox="1"/>
          <p:nvPr>
            <p:custDataLst>
              <p:tags r:id="rId7"/>
            </p:custDataLst>
          </p:nvPr>
        </p:nvSpPr>
        <p:spPr>
          <a:xfrm>
            <a:off x="6748780" y="263461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多分支选择结构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8"/>
            </p:custDataLst>
          </p:nvPr>
        </p:nvSpPr>
        <p:spPr>
          <a:xfrm>
            <a:off x="5762625" y="343662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04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" name="项标题"/>
          <p:cNvSpPr txBox="1"/>
          <p:nvPr>
            <p:custDataLst>
              <p:tags r:id="rId9"/>
            </p:custDataLst>
          </p:nvPr>
        </p:nvSpPr>
        <p:spPr>
          <a:xfrm>
            <a:off x="6748780" y="352615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嵌套选择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2" name="序号"/>
          <p:cNvSpPr txBox="1"/>
          <p:nvPr>
            <p:custDataLst>
              <p:tags r:id="rId10"/>
            </p:custDataLst>
          </p:nvPr>
        </p:nvSpPr>
        <p:spPr>
          <a:xfrm>
            <a:off x="5762625" y="432816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05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3" name="项标题"/>
          <p:cNvSpPr txBox="1"/>
          <p:nvPr>
            <p:custDataLst>
              <p:tags r:id="rId11"/>
            </p:custDataLst>
          </p:nvPr>
        </p:nvSpPr>
        <p:spPr>
          <a:xfrm>
            <a:off x="6748780" y="441769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match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语句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4" name="序号"/>
          <p:cNvSpPr txBox="1"/>
          <p:nvPr>
            <p:custDataLst>
              <p:tags r:id="rId12"/>
            </p:custDataLst>
          </p:nvPr>
        </p:nvSpPr>
        <p:spPr>
          <a:xfrm>
            <a:off x="5762625" y="521970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06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3" name="项标题"/>
          <p:cNvSpPr txBox="1"/>
          <p:nvPr>
            <p:custDataLst>
              <p:tags r:id="rId13"/>
            </p:custDataLst>
          </p:nvPr>
        </p:nvSpPr>
        <p:spPr>
          <a:xfrm>
            <a:off x="6748780" y="530923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知识总结及练习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32" y="2078416"/>
            <a:ext cx="7797336" cy="29525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顺序结构</a:t>
            </a:r>
            <a:endParaRPr lang="zh-CN" altLang="en-US" dirty="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afcc25c7b564d75577b6487f3b41e90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088218" y="1192777"/>
            <a:ext cx="1832435" cy="1930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46" y="1689840"/>
            <a:ext cx="3219171" cy="2146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09" y="1073964"/>
            <a:ext cx="3219171" cy="21461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51" y="4085435"/>
            <a:ext cx="3219171" cy="1460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458" name="Picture 2" descr="http://5b0988e595225.cdn.sohucs.com/images/20171120/34084f8508c74fd99b5f4d18e657225a.jpe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29"/>
          <a:stretch>
            <a:fillRect/>
          </a:stretch>
        </p:blipFill>
        <p:spPr bwMode="auto">
          <a:xfrm>
            <a:off x="4171532" y="977862"/>
            <a:ext cx="2158372" cy="4806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909" y="3429000"/>
            <a:ext cx="4790770" cy="22362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33220" y="1510665"/>
            <a:ext cx="3870960" cy="211518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6063615" y="2145030"/>
            <a:ext cx="5060950" cy="3263900"/>
            <a:chOff x="6067" y="1913"/>
            <a:chExt cx="12629" cy="8144"/>
          </a:xfrm>
        </p:grpSpPr>
        <p:pic>
          <p:nvPicPr>
            <p:cNvPr id="4" name="图片 3" descr="9299c51377d9d6b8d465da817dab849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067" y="1913"/>
              <a:ext cx="6315" cy="8145"/>
            </a:xfrm>
            <a:prstGeom prst="rect">
              <a:avLst/>
            </a:prstGeom>
          </p:spPr>
        </p:pic>
        <p:pic>
          <p:nvPicPr>
            <p:cNvPr id="5" name="图片 4" descr="b92f6f255920ed0fd7f9468d5b7f6eed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2382" y="1913"/>
              <a:ext cx="6315" cy="814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b="27124"/>
            <a:stretch>
              <a:fillRect/>
            </a:stretch>
          </p:blipFill>
          <p:spPr>
            <a:xfrm>
              <a:off x="6067" y="6261"/>
              <a:ext cx="6287" cy="3256"/>
            </a:xfrm>
            <a:prstGeom prst="rect">
              <a:avLst/>
            </a:prstGeom>
          </p:spPr>
        </p:pic>
      </p:grpSp>
      <p:sp>
        <p:nvSpPr>
          <p:cNvPr id="3" name="标题 2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选择结构</a:t>
            </a:r>
            <a:endParaRPr lang="zh-CN" altLang="en-US" dirty="0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11325" y="4309745"/>
            <a:ext cx="3538855" cy="206756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语句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矩形: 圆角 1"/>
          <p:cNvSpPr/>
          <p:nvPr>
            <p:custDataLst>
              <p:tags r:id="rId2"/>
            </p:custDataLst>
          </p:nvPr>
        </p:nvSpPr>
        <p:spPr>
          <a:xfrm>
            <a:off x="805815" y="2136554"/>
            <a:ext cx="4924833" cy="1292445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if </a:t>
            </a:r>
            <a:r>
              <a:rPr lang="zh-CN" altLang="en-US" sz="2000" dirty="0">
                <a:solidFill>
                  <a:schemeClr val="tx1"/>
                </a:solidFill>
              </a:rPr>
              <a:t>要判断的条件</a:t>
            </a:r>
            <a:r>
              <a:rPr lang="en-US" altLang="zh-CN" sz="2000" dirty="0">
                <a:solidFill>
                  <a:schemeClr val="tx1"/>
                </a:solidFill>
              </a:rPr>
              <a:t>: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0"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</a:t>
            </a:r>
            <a:r>
              <a:rPr lang="zh-CN" altLang="en-US" sz="2000" dirty="0">
                <a:solidFill>
                  <a:schemeClr val="tx1"/>
                </a:solidFill>
              </a:rPr>
              <a:t>条件成立时，要做的事情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0">
              <a:defRPr/>
            </a:pPr>
            <a:r>
              <a:rPr lang="en-US" altLang="zh-CN" sz="2000" dirty="0">
                <a:solidFill>
                  <a:schemeClr val="tx1"/>
                </a:solidFill>
              </a:rPr>
              <a:t>    ……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5" name="矩形: 圆角 1"/>
          <p:cNvSpPr/>
          <p:nvPr>
            <p:custDataLst>
              <p:tags r:id="rId3"/>
            </p:custDataLst>
          </p:nvPr>
        </p:nvSpPr>
        <p:spPr>
          <a:xfrm>
            <a:off x="6291807" y="991924"/>
            <a:ext cx="4924833" cy="2498308"/>
          </a:xfrm>
          <a:prstGeom prst="roundRect">
            <a:avLst>
              <a:gd name="adj" fmla="val 10857"/>
            </a:avLst>
          </a:prstGeom>
          <a:solidFill>
            <a:schemeClr val="accent3"/>
          </a:solid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7" name="图片 6" descr="摄图网_401078807_卡通手绘矩形星星边框(企业商用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9422" b="19208"/>
          <a:stretch>
            <a:fillRect/>
          </a:stretch>
        </p:blipFill>
        <p:spPr>
          <a:xfrm>
            <a:off x="538480" y="3552825"/>
            <a:ext cx="9373870" cy="2736215"/>
          </a:xfrm>
          <a:prstGeom prst="rect">
            <a:avLst/>
          </a:prstGeom>
        </p:spPr>
      </p:pic>
      <p:sp>
        <p:nvSpPr>
          <p:cNvPr id="8" name="矩形: 圆角 7"/>
          <p:cNvSpPr/>
          <p:nvPr>
            <p:custDataLst>
              <p:tags r:id="rId6"/>
            </p:custDataLst>
          </p:nvPr>
        </p:nvSpPr>
        <p:spPr>
          <a:xfrm>
            <a:off x="847725" y="3552825"/>
            <a:ext cx="9924415" cy="2903220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zh-CN" altLang="en-US" sz="2400" dirty="0">
                <a:solidFill>
                  <a:schemeClr val="tx1"/>
                </a:solidFill>
              </a:rPr>
              <a:t>注意：</a:t>
            </a:r>
            <a:endParaRPr lang="zh-CN" altLang="en-US" sz="2400" dirty="0">
              <a:solidFill>
                <a:schemeClr val="tx1"/>
              </a:solidFill>
            </a:endParaRPr>
          </a:p>
          <a:p>
            <a:pPr lvl="0">
              <a:defRPr/>
            </a:pPr>
            <a:r>
              <a:rPr lang="en-US" altLang="zh-CN" sz="2400" dirty="0">
                <a:solidFill>
                  <a:schemeClr val="tx1"/>
                </a:solidFill>
              </a:rPr>
              <a:t>1.</a:t>
            </a:r>
            <a:r>
              <a:rPr lang="zh-CN" altLang="en-US" sz="2400" dirty="0">
                <a:solidFill>
                  <a:schemeClr val="tx1"/>
                </a:solidFill>
              </a:rPr>
              <a:t>代码的缩进为一个 </a:t>
            </a:r>
            <a:r>
              <a:rPr lang="en-US" altLang="zh-CN" sz="2400" dirty="0">
                <a:solidFill>
                  <a:schemeClr val="tx1"/>
                </a:solidFill>
              </a:rPr>
              <a:t>tab </a:t>
            </a:r>
            <a:r>
              <a:rPr lang="zh-CN" altLang="en-US" sz="2400" dirty="0">
                <a:solidFill>
                  <a:schemeClr val="tx1"/>
                </a:solidFill>
              </a:rPr>
              <a:t>键，或者多个空格 ，一般为</a:t>
            </a:r>
            <a:r>
              <a:rPr lang="en-US" altLang="zh-CN" sz="2400" dirty="0">
                <a:solidFill>
                  <a:schemeClr val="tx1"/>
                </a:solidFill>
              </a:rPr>
              <a:t>4</a:t>
            </a:r>
            <a:r>
              <a:rPr lang="zh-CN" altLang="en-US" sz="2400" dirty="0">
                <a:solidFill>
                  <a:schemeClr val="tx1"/>
                </a:solidFill>
              </a:rPr>
              <a:t>个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lvl="0">
              <a:defRPr/>
            </a:pPr>
            <a:r>
              <a:rPr lang="en-US" altLang="zh-CN" sz="2400" b="1" dirty="0">
                <a:solidFill>
                  <a:schemeClr val="tx1"/>
                </a:solidFill>
              </a:rPr>
              <a:t>2.</a:t>
            </a:r>
            <a:r>
              <a:rPr lang="zh-CN" altLang="en-US" sz="2400" b="1" dirty="0">
                <a:solidFill>
                  <a:schemeClr val="tx1"/>
                </a:solidFill>
              </a:rPr>
              <a:t>代码块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 lvl="0">
              <a:defRPr/>
            </a:pPr>
            <a:r>
              <a:rPr lang="en-US" altLang="zh-CN" sz="2400" b="1" dirty="0">
                <a:solidFill>
                  <a:schemeClr val="tx1"/>
                </a:solidFill>
              </a:rPr>
              <a:t>3.</a:t>
            </a:r>
            <a:r>
              <a:rPr lang="zh-CN" altLang="en-US" sz="2400" b="1" dirty="0">
                <a:solidFill>
                  <a:schemeClr val="tx1"/>
                </a:solidFill>
              </a:rPr>
              <a:t>下级代码：多行缩进必须相同空格数量</a:t>
            </a:r>
            <a:endParaRPr lang="zh-CN" altLang="en-US" sz="2400" dirty="0">
              <a:solidFill>
                <a:schemeClr val="tx1"/>
              </a:solidFill>
            </a:endParaRPr>
          </a:p>
          <a:p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48" y="1396465"/>
            <a:ext cx="4488016" cy="142800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4.1 </a:t>
            </a:r>
            <a:r>
              <a:rPr lang="zh-CN" altLang="en-US" dirty="0">
                <a:sym typeface="+mn-ea"/>
              </a:rPr>
              <a:t>单分支选择结构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5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语句的流程图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648430" y="2179844"/>
            <a:ext cx="4924833" cy="249830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cxnSp>
        <p:nvCxnSpPr>
          <p:cNvPr id="13" name="直接连接符 12"/>
          <p:cNvCxnSpPr>
            <a:stCxn id="14" idx="2"/>
            <a:endCxn id="20" idx="0"/>
          </p:cNvCxnSpPr>
          <p:nvPr>
            <p:custDataLst>
              <p:tags r:id="rId3"/>
            </p:custDataLst>
          </p:nvPr>
        </p:nvCxnSpPr>
        <p:spPr>
          <a:xfrm flipH="1">
            <a:off x="8336803" y="2441454"/>
            <a:ext cx="8509" cy="585998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流程图: 数据 14"/>
          <p:cNvSpPr/>
          <p:nvPr>
            <p:custDataLst>
              <p:tags r:id="rId4"/>
            </p:custDataLst>
          </p:nvPr>
        </p:nvSpPr>
        <p:spPr>
          <a:xfrm>
            <a:off x="6516512" y="4514338"/>
            <a:ext cx="3657600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打印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带伞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8" name="直接连接符 17"/>
          <p:cNvCxnSpPr>
            <a:endCxn id="15" idx="1"/>
          </p:cNvCxnSpPr>
          <p:nvPr>
            <p:custDataLst>
              <p:tags r:id="rId5"/>
            </p:custDataLst>
          </p:nvPr>
        </p:nvCxnSpPr>
        <p:spPr>
          <a:xfrm flipH="1">
            <a:off x="8345312" y="4009788"/>
            <a:ext cx="9186" cy="504550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流程图: 决策 19"/>
          <p:cNvSpPr/>
          <p:nvPr>
            <p:custDataLst>
              <p:tags r:id="rId6"/>
            </p:custDataLst>
          </p:nvPr>
        </p:nvSpPr>
        <p:spPr>
          <a:xfrm>
            <a:off x="6409520" y="3027452"/>
            <a:ext cx="3854565" cy="980387"/>
          </a:xfrm>
          <a:prstGeom prst="flowChartDecision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如果变量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weather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的值是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下雨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38" y="2714996"/>
            <a:ext cx="4488016" cy="1428004"/>
          </a:xfrm>
          <a:prstGeom prst="rect">
            <a:avLst/>
          </a:prstGeom>
        </p:spPr>
      </p:pic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7291522" y="1918234"/>
            <a:ext cx="2107580" cy="52322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创建变量</a:t>
            </a:r>
            <a:r>
              <a:rPr lang="en-US" altLang="zh-CN">
                <a:solidFill>
                  <a:schemeClr val="accent1">
                    <a:lumMod val="50000"/>
                  </a:schemeClr>
                </a:solidFill>
              </a:rPr>
              <a:t>weather</a:t>
            </a:r>
            <a:endParaRPr lang="en-US" altLang="zh-CN" dirty="0">
              <a:solidFill>
                <a:schemeClr val="accent1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10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4.1 </a:t>
            </a:r>
            <a:r>
              <a:rPr lang="zh-CN" altLang="en-US" dirty="0">
                <a:sym typeface="+mn-ea"/>
              </a:rPr>
              <a:t>单分支选择结构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语句的流程图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357848" y="2126295"/>
            <a:ext cx="4441218" cy="249830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63" y="2429807"/>
            <a:ext cx="3914270" cy="1789883"/>
          </a:xfrm>
          <a:prstGeom prst="rect">
            <a:avLst/>
          </a:prstGeom>
        </p:spPr>
      </p:pic>
      <p:cxnSp>
        <p:nvCxnSpPr>
          <p:cNvPr id="13" name="直接连接符 12"/>
          <p:cNvCxnSpPr/>
          <p:nvPr>
            <p:custDataLst>
              <p:tags r:id="rId5"/>
            </p:custDataLst>
          </p:nvPr>
        </p:nvCxnSpPr>
        <p:spPr>
          <a:xfrm flipH="1">
            <a:off x="8611281" y="1846945"/>
            <a:ext cx="17696" cy="513692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流程图: 数据 14"/>
          <p:cNvSpPr/>
          <p:nvPr>
            <p:custDataLst>
              <p:tags r:id="rId6"/>
            </p:custDataLst>
          </p:nvPr>
        </p:nvSpPr>
        <p:spPr>
          <a:xfrm>
            <a:off x="5076079" y="3831218"/>
            <a:ext cx="2591320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打印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带伞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流程图: 决策 19"/>
          <p:cNvSpPr/>
          <p:nvPr>
            <p:custDataLst>
              <p:tags r:id="rId7"/>
            </p:custDataLst>
          </p:nvPr>
        </p:nvSpPr>
        <p:spPr>
          <a:xfrm>
            <a:off x="6701694" y="2360637"/>
            <a:ext cx="3854565" cy="980387"/>
          </a:xfrm>
          <a:prstGeom prst="flowChartDecision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如果变量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weather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的值是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下雨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26" name="连接符: 肘形 25"/>
          <p:cNvCxnSpPr>
            <a:stCxn id="20" idx="1"/>
          </p:cNvCxnSpPr>
          <p:nvPr>
            <p:custDataLst>
              <p:tags r:id="rId8"/>
            </p:custDataLst>
          </p:nvPr>
        </p:nvCxnSpPr>
        <p:spPr>
          <a:xfrm rot="10800000" flipV="1">
            <a:off x="6371740" y="2850831"/>
            <a:ext cx="329954" cy="996690"/>
          </a:xfrm>
          <a:prstGeom prst="bentConnector2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流程图: 数据 32"/>
          <p:cNvSpPr/>
          <p:nvPr>
            <p:custDataLst>
              <p:tags r:id="rId9"/>
            </p:custDataLst>
          </p:nvPr>
        </p:nvSpPr>
        <p:spPr>
          <a:xfrm>
            <a:off x="6840789" y="5421872"/>
            <a:ext cx="3558679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打印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</a:rPr>
              <a:t>注意安全</a:t>
            </a:r>
            <a:r>
              <a:rPr lang="en-US" altLang="zh-CN" sz="24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34" name="连接符: 肘形 33"/>
          <p:cNvCxnSpPr>
            <a:stCxn id="15" idx="4"/>
            <a:endCxn id="33" idx="1"/>
          </p:cNvCxnSpPr>
          <p:nvPr>
            <p:custDataLst>
              <p:tags r:id="rId10"/>
            </p:custDataLst>
          </p:nvPr>
        </p:nvCxnSpPr>
        <p:spPr>
          <a:xfrm rot="16200000" flipH="1">
            <a:off x="7016098" y="3817841"/>
            <a:ext cx="959672" cy="2248390"/>
          </a:xfrm>
          <a:prstGeom prst="bentConnector3">
            <a:avLst>
              <a:gd name="adj1" fmla="val 50000"/>
            </a:avLst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连接符: 肘形 43"/>
          <p:cNvCxnSpPr>
            <a:stCxn id="20" idx="3"/>
            <a:endCxn id="33" idx="1"/>
          </p:cNvCxnSpPr>
          <p:nvPr>
            <p:custDataLst>
              <p:tags r:id="rId11"/>
            </p:custDataLst>
          </p:nvPr>
        </p:nvCxnSpPr>
        <p:spPr>
          <a:xfrm flipH="1">
            <a:off x="8620129" y="2850831"/>
            <a:ext cx="1936130" cy="2571041"/>
          </a:xfrm>
          <a:prstGeom prst="bentConnector4">
            <a:avLst>
              <a:gd name="adj1" fmla="val -11807"/>
              <a:gd name="adj2" fmla="val 81219"/>
            </a:avLst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>
            <p:custDataLst>
              <p:tags r:id="rId12"/>
            </p:custDataLst>
          </p:nvPr>
        </p:nvSpPr>
        <p:spPr>
          <a:xfrm>
            <a:off x="6299380" y="2489228"/>
            <a:ext cx="558051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1800" b="1" dirty="0">
                <a:solidFill>
                  <a:schemeClr val="tx1"/>
                </a:solidFill>
              </a:rPr>
              <a:t>是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57" name="文本框 56"/>
          <p:cNvSpPr txBox="1"/>
          <p:nvPr>
            <p:custDataLst>
              <p:tags r:id="rId13"/>
            </p:custDataLst>
          </p:nvPr>
        </p:nvSpPr>
        <p:spPr>
          <a:xfrm>
            <a:off x="10519730" y="2489228"/>
            <a:ext cx="558051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1800" b="1" dirty="0">
                <a:solidFill>
                  <a:schemeClr val="tx1"/>
                </a:solidFill>
              </a:rPr>
              <a:t>否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>
            <p:custDataLst>
              <p:tags r:id="rId14"/>
            </p:custDataLst>
          </p:nvPr>
        </p:nvSpPr>
        <p:spPr>
          <a:xfrm>
            <a:off x="7575186" y="1335574"/>
            <a:ext cx="2107580" cy="52322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创建变量</a:t>
            </a:r>
            <a:r>
              <a:rPr lang="en-US" altLang="zh-CN">
                <a:solidFill>
                  <a:schemeClr val="accent1">
                    <a:lumMod val="50000"/>
                  </a:schemeClr>
                </a:solidFill>
              </a:rPr>
              <a:t>weather</a:t>
            </a:r>
            <a:endParaRPr lang="en-US" altLang="zh-CN" dirty="0">
              <a:solidFill>
                <a:schemeClr val="accent1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4.1 </a:t>
            </a:r>
            <a:r>
              <a:rPr lang="zh-CN" altLang="en-US" dirty="0">
                <a:sym typeface="+mn-ea"/>
              </a:rPr>
              <a:t>单分支选择结构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1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if-else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语句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2"/>
            </p:custDataLst>
          </p:nvPr>
        </p:nvSpPr>
        <p:spPr>
          <a:xfrm>
            <a:off x="805815" y="2136554"/>
            <a:ext cx="4924833" cy="1925083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8" name="矩形: 圆角 1"/>
          <p:cNvSpPr/>
          <p:nvPr>
            <p:custDataLst>
              <p:tags r:id="rId3"/>
            </p:custDataLst>
          </p:nvPr>
        </p:nvSpPr>
        <p:spPr>
          <a:xfrm>
            <a:off x="6291807" y="2152069"/>
            <a:ext cx="4924833" cy="2498308"/>
          </a:xfrm>
          <a:prstGeom prst="roundRect">
            <a:avLst>
              <a:gd name="adj" fmla="val 10857"/>
            </a:avLst>
          </a:prstGeom>
          <a:solidFill>
            <a:schemeClr val="accent3"/>
          </a:solid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9" name="图片 8" descr="摄图网_401078807_卡通手绘矩形星星边框(企业商用)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19422" b="19208"/>
          <a:stretch>
            <a:fillRect/>
          </a:stretch>
        </p:blipFill>
        <p:spPr>
          <a:xfrm>
            <a:off x="538199" y="4650376"/>
            <a:ext cx="5361995" cy="1638951"/>
          </a:xfrm>
          <a:prstGeom prst="rect">
            <a:avLst/>
          </a:prstGeom>
        </p:spPr>
      </p:pic>
      <p:sp>
        <p:nvSpPr>
          <p:cNvPr id="10" name="矩形: 圆角 9"/>
          <p:cNvSpPr/>
          <p:nvPr>
            <p:custDataLst>
              <p:tags r:id="rId6"/>
            </p:custDataLst>
          </p:nvPr>
        </p:nvSpPr>
        <p:spPr>
          <a:xfrm>
            <a:off x="819014" y="4774473"/>
            <a:ext cx="4911634" cy="1467293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lvl="0">
              <a:defRPr/>
            </a:pPr>
            <a:r>
              <a:rPr lang="en-US" altLang="zh-CN" sz="2400" dirty="0">
                <a:solidFill>
                  <a:schemeClr val="tx1"/>
                </a:solidFill>
              </a:rPr>
              <a:t>if </a:t>
            </a:r>
            <a:r>
              <a:rPr lang="zh-CN" altLang="en-US" sz="2400" dirty="0">
                <a:solidFill>
                  <a:schemeClr val="tx1"/>
                </a:solidFill>
              </a:rPr>
              <a:t>和 </a:t>
            </a:r>
            <a:r>
              <a:rPr lang="en-US" altLang="zh-CN" sz="2400" dirty="0">
                <a:solidFill>
                  <a:schemeClr val="tx1"/>
                </a:solidFill>
              </a:rPr>
              <a:t>else </a:t>
            </a:r>
            <a:r>
              <a:rPr lang="zh-CN" altLang="en-US" sz="2400" dirty="0">
                <a:solidFill>
                  <a:schemeClr val="tx1"/>
                </a:solidFill>
              </a:rPr>
              <a:t>语句以及各自的缩进部分共同是一个 </a:t>
            </a:r>
            <a:r>
              <a:rPr lang="zh-CN" altLang="en-US" sz="2400" b="1" dirty="0">
                <a:solidFill>
                  <a:schemeClr val="tx1"/>
                </a:solidFill>
              </a:rPr>
              <a:t>完整的代码块</a:t>
            </a:r>
            <a:endParaRPr lang="zh-CN" altLang="en-US" sz="2400" dirty="0">
              <a:solidFill>
                <a:schemeClr val="tx1"/>
              </a:solidFill>
            </a:endParaRPr>
          </a:p>
          <a:p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242" y="2300374"/>
            <a:ext cx="3135672" cy="16549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5"/>
          <a:stretch>
            <a:fillRect/>
          </a:stretch>
        </p:blipFill>
        <p:spPr>
          <a:xfrm>
            <a:off x="7024928" y="2472208"/>
            <a:ext cx="3458590" cy="185803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4.2 </a:t>
            </a:r>
            <a:r>
              <a:rPr lang="zh-CN" altLang="en-US" dirty="0">
                <a:sym typeface="+mn-ea"/>
              </a:rPr>
              <a:t>双分支选择结构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if-else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流程图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矩形: 圆角 1"/>
          <p:cNvSpPr/>
          <p:nvPr>
            <p:custDataLst>
              <p:tags r:id="rId2"/>
            </p:custDataLst>
          </p:nvPr>
        </p:nvSpPr>
        <p:spPr>
          <a:xfrm>
            <a:off x="456086" y="2265085"/>
            <a:ext cx="4311123" cy="2498308"/>
          </a:xfrm>
          <a:prstGeom prst="roundRect">
            <a:avLst>
              <a:gd name="adj" fmla="val 10857"/>
            </a:avLst>
          </a:prstGeom>
          <a:solidFill>
            <a:schemeClr val="accent2"/>
          </a:solidFill>
          <a:ln w="952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5"/>
          <a:stretch>
            <a:fillRect/>
          </a:stretch>
        </p:blipFill>
        <p:spPr>
          <a:xfrm>
            <a:off x="603580" y="2585224"/>
            <a:ext cx="3458590" cy="1858030"/>
          </a:xfrm>
          <a:prstGeom prst="rect">
            <a:avLst/>
          </a:prstGeom>
        </p:spPr>
      </p:pic>
      <p:cxnSp>
        <p:nvCxnSpPr>
          <p:cNvPr id="11" name="直接连接符 10"/>
          <p:cNvCxnSpPr/>
          <p:nvPr>
            <p:custDataLst>
              <p:tags r:id="rId5"/>
            </p:custDataLst>
          </p:nvPr>
        </p:nvCxnSpPr>
        <p:spPr>
          <a:xfrm flipH="1">
            <a:off x="8611281" y="1846945"/>
            <a:ext cx="17696" cy="513692"/>
          </a:xfrm>
          <a:prstGeom prst="line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流程图: 数据 11"/>
          <p:cNvSpPr/>
          <p:nvPr>
            <p:custDataLst>
              <p:tags r:id="rId6"/>
            </p:custDataLst>
          </p:nvPr>
        </p:nvSpPr>
        <p:spPr>
          <a:xfrm>
            <a:off x="5076079" y="3831218"/>
            <a:ext cx="2591320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打印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带伞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流程图: 决策 13"/>
          <p:cNvSpPr/>
          <p:nvPr>
            <p:custDataLst>
              <p:tags r:id="rId7"/>
            </p:custDataLst>
          </p:nvPr>
        </p:nvSpPr>
        <p:spPr>
          <a:xfrm>
            <a:off x="6701694" y="2360637"/>
            <a:ext cx="3854565" cy="980387"/>
          </a:xfrm>
          <a:prstGeom prst="flowChartDecision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如果变量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weather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的值是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下雨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5" name="连接符: 肘形 14"/>
          <p:cNvCxnSpPr>
            <a:stCxn id="14" idx="1"/>
          </p:cNvCxnSpPr>
          <p:nvPr>
            <p:custDataLst>
              <p:tags r:id="rId8"/>
            </p:custDataLst>
          </p:nvPr>
        </p:nvCxnSpPr>
        <p:spPr>
          <a:xfrm rot="10800000" flipV="1">
            <a:off x="6371740" y="2850831"/>
            <a:ext cx="329954" cy="996690"/>
          </a:xfrm>
          <a:prstGeom prst="bentConnector2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流程图: 数据 15"/>
          <p:cNvSpPr/>
          <p:nvPr>
            <p:custDataLst>
              <p:tags r:id="rId9"/>
            </p:custDataLst>
          </p:nvPr>
        </p:nvSpPr>
        <p:spPr>
          <a:xfrm>
            <a:off x="8957413" y="3888979"/>
            <a:ext cx="3124633" cy="630982"/>
          </a:xfrm>
          <a:prstGeom prst="flowChartInputOutpu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打印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不用带伞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'</a:t>
            </a:r>
            <a:endParaRPr lang="en-US" altLang="zh-CN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8" name="连接符: 肘形 17"/>
          <p:cNvCxnSpPr>
            <a:stCxn id="14" idx="3"/>
          </p:cNvCxnSpPr>
          <p:nvPr>
            <p:custDataLst>
              <p:tags r:id="rId10"/>
            </p:custDataLst>
          </p:nvPr>
        </p:nvCxnSpPr>
        <p:spPr>
          <a:xfrm>
            <a:off x="10556259" y="2850831"/>
            <a:ext cx="329955" cy="992036"/>
          </a:xfrm>
          <a:prstGeom prst="bentConnector2">
            <a:avLst/>
          </a:prstGeom>
          <a:ln w="635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>
            <p:custDataLst>
              <p:tags r:id="rId11"/>
            </p:custDataLst>
          </p:nvPr>
        </p:nvSpPr>
        <p:spPr>
          <a:xfrm>
            <a:off x="6299380" y="2489228"/>
            <a:ext cx="558051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1800" b="1" dirty="0">
                <a:solidFill>
                  <a:schemeClr val="tx1"/>
                </a:solidFill>
              </a:rPr>
              <a:t>是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>
            <p:custDataLst>
              <p:tags r:id="rId12"/>
            </p:custDataLst>
          </p:nvPr>
        </p:nvSpPr>
        <p:spPr>
          <a:xfrm>
            <a:off x="10519730" y="2489228"/>
            <a:ext cx="558051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1800" b="1" dirty="0">
                <a:solidFill>
                  <a:schemeClr val="tx1"/>
                </a:solidFill>
              </a:rPr>
              <a:t>否</a:t>
            </a:r>
            <a:endParaRPr lang="zh-CN" altLang="en-US" sz="1800" b="1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>
            <p:custDataLst>
              <p:tags r:id="rId13"/>
            </p:custDataLst>
          </p:nvPr>
        </p:nvSpPr>
        <p:spPr>
          <a:xfrm>
            <a:off x="7575186" y="1335574"/>
            <a:ext cx="2107580" cy="523220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创建变量</a:t>
            </a:r>
            <a:r>
              <a:rPr lang="en-US" altLang="zh-CN">
                <a:solidFill>
                  <a:schemeClr val="accent1">
                    <a:lumMod val="50000"/>
                  </a:schemeClr>
                </a:solidFill>
              </a:rPr>
              <a:t>weather</a:t>
            </a:r>
            <a:endParaRPr lang="en-US" altLang="zh-CN" dirty="0">
              <a:solidFill>
                <a:schemeClr val="accent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4.2 </a:t>
            </a:r>
            <a:r>
              <a:rPr lang="zh-CN" altLang="en-US" dirty="0">
                <a:sym typeface="+mn-ea"/>
              </a:rPr>
              <a:t>双分支选择结构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if-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elif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-else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矩形: 圆角 1"/>
          <p:cNvSpPr/>
          <p:nvPr>
            <p:custDataLst>
              <p:tags r:id="rId2"/>
            </p:custDataLst>
          </p:nvPr>
        </p:nvSpPr>
        <p:spPr>
          <a:xfrm>
            <a:off x="805815" y="2136554"/>
            <a:ext cx="4924833" cy="3514233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altLang="zh-CN" sz="2000" dirty="0">
              <a:solidFill>
                <a:schemeClr val="tx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272" y="2332570"/>
            <a:ext cx="3425623" cy="2966519"/>
          </a:xfrm>
          <a:prstGeom prst="rect">
            <a:avLst/>
          </a:prstGeom>
        </p:spPr>
      </p:pic>
      <p:pic>
        <p:nvPicPr>
          <p:cNvPr id="12" name="图片 11" descr="摄图网_401078807_卡通手绘矩形星星边框(企业商用)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t="19422" b="19208"/>
          <a:stretch>
            <a:fillRect/>
          </a:stretch>
        </p:blipFill>
        <p:spPr>
          <a:xfrm>
            <a:off x="6250630" y="2146828"/>
            <a:ext cx="5361995" cy="3719716"/>
          </a:xfrm>
          <a:prstGeom prst="rect">
            <a:avLst/>
          </a:prstGeom>
        </p:spPr>
      </p:pic>
      <p:sp>
        <p:nvSpPr>
          <p:cNvPr id="13" name="矩形: 圆角 12"/>
          <p:cNvSpPr/>
          <p:nvPr>
            <p:custDataLst>
              <p:tags r:id="rId7"/>
            </p:custDataLst>
          </p:nvPr>
        </p:nvSpPr>
        <p:spPr>
          <a:xfrm>
            <a:off x="6531445" y="2260651"/>
            <a:ext cx="4911634" cy="2966519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使用 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if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可以 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判断条件</a:t>
            </a: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使用 </a:t>
            </a:r>
            <a:r>
              <a:rPr lang="en-US" altLang="zh-CN" sz="2000" dirty="0">
                <a:solidFill>
                  <a:schemeClr val="tx1"/>
                </a:solidFill>
                <a:latin typeface="+mn-ea"/>
              </a:rPr>
              <a:t>else 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可以处理 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条件不成立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 的情况</a:t>
            </a:r>
            <a:endParaRPr lang="zh-CN" altLang="en-US" sz="20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但是，如果希望 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再增加一些条件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，</a:t>
            </a:r>
            <a:r>
              <a:rPr lang="zh-CN" altLang="en-US" sz="2000" b="1" dirty="0">
                <a:solidFill>
                  <a:schemeClr val="tx1"/>
                </a:solidFill>
                <a:latin typeface="+mn-ea"/>
              </a:rPr>
              <a:t>条件不同，需要执行的代码也不同</a:t>
            </a: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 时，就可以使用 </a:t>
            </a:r>
            <a:r>
              <a:rPr lang="en-US" altLang="zh-CN" sz="2000" dirty="0" err="1">
                <a:solidFill>
                  <a:schemeClr val="tx1"/>
                </a:solidFill>
                <a:latin typeface="+mn-ea"/>
              </a:rPr>
              <a:t>elif</a:t>
            </a:r>
            <a:endParaRPr lang="en-US" altLang="zh-CN" sz="2000" dirty="0" err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4.3 </a:t>
            </a:r>
            <a:r>
              <a:rPr lang="zh-CN" altLang="en-US" dirty="0">
                <a:sym typeface="+mn-ea"/>
              </a:rPr>
              <a:t>多分支选择结构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538199" y="1597184"/>
            <a:ext cx="5361995" cy="4731697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if-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elif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-else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矩形: 圆角 1"/>
          <p:cNvSpPr/>
          <p:nvPr>
            <p:custDataLst>
              <p:tags r:id="rId4"/>
            </p:custDataLst>
          </p:nvPr>
        </p:nvSpPr>
        <p:spPr>
          <a:xfrm>
            <a:off x="6291807" y="1626302"/>
            <a:ext cx="4924833" cy="450795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14" name="矩形: 圆角 13"/>
          <p:cNvSpPr/>
          <p:nvPr>
            <p:custDataLst>
              <p:tags r:id="rId5"/>
            </p:custDataLst>
          </p:nvPr>
        </p:nvSpPr>
        <p:spPr>
          <a:xfrm>
            <a:off x="707745" y="2527458"/>
            <a:ext cx="536199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400" dirty="0" err="1">
                <a:solidFill>
                  <a:schemeClr val="tx1"/>
                </a:solidFill>
              </a:rPr>
              <a:t>bmi</a:t>
            </a:r>
            <a:r>
              <a:rPr lang="zh-CN" altLang="en-US" sz="2400" dirty="0">
                <a:solidFill>
                  <a:schemeClr val="tx1"/>
                </a:solidFill>
              </a:rPr>
              <a:t>计算 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solidFill>
                  <a:schemeClr val="tx1"/>
                </a:solidFill>
              </a:rPr>
              <a:t>bmi</a:t>
            </a:r>
            <a:r>
              <a:rPr lang="en-US" altLang="zh-CN" sz="2400" dirty="0">
                <a:solidFill>
                  <a:schemeClr val="tx1"/>
                </a:solidFill>
              </a:rPr>
              <a:t>=</a:t>
            </a:r>
            <a:r>
              <a:rPr lang="zh-CN" altLang="en-US" sz="2400" dirty="0">
                <a:solidFill>
                  <a:schemeClr val="tx1"/>
                </a:solidFill>
              </a:rPr>
              <a:t>体重</a:t>
            </a:r>
            <a:r>
              <a:rPr lang="en-US" altLang="zh-CN" sz="2400" dirty="0">
                <a:solidFill>
                  <a:schemeClr val="tx1"/>
                </a:solidFill>
              </a:rPr>
              <a:t>(kg)/(</a:t>
            </a:r>
            <a:r>
              <a:rPr lang="zh-CN" altLang="en-US" sz="2400" dirty="0">
                <a:solidFill>
                  <a:schemeClr val="tx1"/>
                </a:solidFill>
              </a:rPr>
              <a:t>身高*身高</a:t>
            </a:r>
            <a:r>
              <a:rPr lang="en-US" altLang="zh-CN" sz="2400" dirty="0">
                <a:solidFill>
                  <a:schemeClr val="tx1"/>
                </a:solidFill>
              </a:rPr>
              <a:t>(</a:t>
            </a:r>
            <a:r>
              <a:rPr lang="zh-CN" altLang="en-US" sz="2400" dirty="0">
                <a:solidFill>
                  <a:schemeClr val="tx1"/>
                </a:solidFill>
              </a:rPr>
              <a:t>米</a:t>
            </a:r>
            <a:r>
              <a:rPr lang="en-US" altLang="zh-CN" sz="2400" dirty="0">
                <a:solidFill>
                  <a:schemeClr val="tx1"/>
                </a:solidFill>
              </a:rPr>
              <a:t>)) 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标准：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solidFill>
                  <a:schemeClr val="tx1"/>
                </a:solidFill>
              </a:rPr>
              <a:t>bmi</a:t>
            </a:r>
            <a:r>
              <a:rPr lang="en-US" altLang="zh-CN" sz="2400" dirty="0">
                <a:solidFill>
                  <a:schemeClr val="tx1"/>
                </a:solidFill>
              </a:rPr>
              <a:t>&lt;18.5 </a:t>
            </a:r>
            <a:r>
              <a:rPr lang="zh-CN" altLang="en-US" sz="2400" dirty="0">
                <a:solidFill>
                  <a:schemeClr val="tx1"/>
                </a:solidFill>
              </a:rPr>
              <a:t>过瘦 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18.5-23.9 </a:t>
            </a:r>
            <a:r>
              <a:rPr lang="zh-CN" altLang="en-US" sz="2400" dirty="0">
                <a:solidFill>
                  <a:schemeClr val="tx1"/>
                </a:solidFill>
              </a:rPr>
              <a:t>正常 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&gt;23.9 </a:t>
            </a:r>
            <a:r>
              <a:rPr lang="zh-CN" altLang="en-US" sz="2400" dirty="0">
                <a:solidFill>
                  <a:schemeClr val="tx1"/>
                </a:solidFill>
              </a:rPr>
              <a:t>过胖</a:t>
            </a:r>
            <a:endParaRPr lang="zh-CN" altLang="en-US" sz="2400" dirty="0">
              <a:solidFill>
                <a:schemeClr val="tx1"/>
              </a:solidFill>
              <a:effectLst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773" y="1823912"/>
            <a:ext cx="4434222" cy="3960123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4.3 </a:t>
            </a:r>
            <a:r>
              <a:rPr lang="zh-CN" altLang="en-US" dirty="0">
                <a:sym typeface="+mn-ea"/>
              </a:rPr>
              <a:t>多分支选择结构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538199" y="1597184"/>
            <a:ext cx="5361995" cy="4731697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if-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elif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-else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矩形: 圆角 1"/>
          <p:cNvSpPr/>
          <p:nvPr>
            <p:custDataLst>
              <p:tags r:id="rId4"/>
            </p:custDataLst>
          </p:nvPr>
        </p:nvSpPr>
        <p:spPr>
          <a:xfrm>
            <a:off x="6291807" y="1626302"/>
            <a:ext cx="4924833" cy="450795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14" name="矩形: 圆角 13"/>
          <p:cNvSpPr/>
          <p:nvPr>
            <p:custDataLst>
              <p:tags r:id="rId5"/>
            </p:custDataLst>
          </p:nvPr>
        </p:nvSpPr>
        <p:spPr>
          <a:xfrm>
            <a:off x="707745" y="2527458"/>
            <a:ext cx="536199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日期判断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需求：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从控制台输入一个数字，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如果是</a:t>
            </a:r>
            <a:r>
              <a:rPr lang="en-US" altLang="zh-CN" sz="2400" dirty="0">
                <a:solidFill>
                  <a:schemeClr val="tx1"/>
                </a:solidFill>
              </a:rPr>
              <a:t>1</a:t>
            </a:r>
            <a:r>
              <a:rPr lang="zh-CN" altLang="en-US" sz="2400" dirty="0">
                <a:solidFill>
                  <a:schemeClr val="tx1"/>
                </a:solidFill>
              </a:rPr>
              <a:t>则输出星期一，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2</a:t>
            </a:r>
            <a:r>
              <a:rPr lang="zh-CN" altLang="en-US" sz="2400" dirty="0">
                <a:solidFill>
                  <a:schemeClr val="tx1"/>
                </a:solidFill>
              </a:rPr>
              <a:t>则输出星期二，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依次类推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81" y="1902931"/>
            <a:ext cx="2222500" cy="376555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4.3 </a:t>
            </a:r>
            <a:r>
              <a:rPr lang="zh-CN" altLang="en-US" dirty="0">
                <a:sym typeface="+mn-ea"/>
              </a:rPr>
              <a:t>多分支选择结构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538199" y="1597184"/>
            <a:ext cx="5361995" cy="4731697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if-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elif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-else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矩形: 圆角 1"/>
          <p:cNvSpPr/>
          <p:nvPr>
            <p:custDataLst>
              <p:tags r:id="rId4"/>
            </p:custDataLst>
          </p:nvPr>
        </p:nvSpPr>
        <p:spPr>
          <a:xfrm>
            <a:off x="6291807" y="1626302"/>
            <a:ext cx="4924833" cy="450795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14" name="矩形: 圆角 13"/>
          <p:cNvSpPr/>
          <p:nvPr>
            <p:custDataLst>
              <p:tags r:id="rId5"/>
            </p:custDataLst>
          </p:nvPr>
        </p:nvSpPr>
        <p:spPr>
          <a:xfrm>
            <a:off x="707745" y="2527458"/>
            <a:ext cx="536199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</a:rPr>
              <a:t>日期判断</a:t>
            </a:r>
            <a:endParaRPr lang="zh-CN" altLang="en-US" sz="2400" b="1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需求：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从控制台输入一个数字，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如果是</a:t>
            </a:r>
            <a:r>
              <a:rPr lang="en-US" altLang="zh-CN" sz="2400" dirty="0">
                <a:solidFill>
                  <a:schemeClr val="tx1"/>
                </a:solidFill>
              </a:rPr>
              <a:t>1</a:t>
            </a:r>
            <a:r>
              <a:rPr lang="zh-CN" altLang="en-US" sz="2400" dirty="0">
                <a:solidFill>
                  <a:schemeClr val="tx1"/>
                </a:solidFill>
              </a:rPr>
              <a:t>则输出星期一，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tx1"/>
                </a:solidFill>
              </a:rPr>
              <a:t>2</a:t>
            </a:r>
            <a:r>
              <a:rPr lang="zh-CN" altLang="en-US" sz="2400" dirty="0">
                <a:solidFill>
                  <a:schemeClr val="tx1"/>
                </a:solidFill>
              </a:rPr>
              <a:t>则输出星期二，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/>
                </a:solidFill>
              </a:rPr>
              <a:t>依次类推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367" y="1841929"/>
            <a:ext cx="2317750" cy="4076700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4.3 </a:t>
            </a:r>
            <a:r>
              <a:rPr lang="zh-CN" altLang="en-US" dirty="0">
                <a:sym typeface="+mn-ea"/>
              </a:rPr>
              <a:t>多分支选择结构</a:t>
            </a:r>
            <a:endParaRPr lang="zh-CN" altLang="en-US" dirty="0"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1"/>
          <p:cNvSpPr/>
          <p:nvPr>
            <p:custDataLst>
              <p:tags r:id="rId1"/>
            </p:custDataLst>
          </p:nvPr>
        </p:nvSpPr>
        <p:spPr>
          <a:xfrm>
            <a:off x="805815" y="2136554"/>
            <a:ext cx="4924833" cy="395142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altLang="zh-CN" sz="2000" dirty="0">
              <a:solidFill>
                <a:schemeClr val="tx1"/>
              </a:solidFill>
            </a:endParaRPr>
          </a:p>
        </p:txBody>
      </p:sp>
      <p:pic>
        <p:nvPicPr>
          <p:cNvPr id="5" name="图片 4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6024190" y="1411474"/>
            <a:ext cx="5361995" cy="4941200"/>
          </a:xfrm>
          <a:prstGeom prst="rect">
            <a:avLst/>
          </a:prstGeom>
        </p:spPr>
      </p:pic>
      <p:sp>
        <p:nvSpPr>
          <p:cNvPr id="6" name="矩形: 圆角 5"/>
          <p:cNvSpPr/>
          <p:nvPr>
            <p:custDataLst>
              <p:tags r:id="rId4"/>
            </p:custDataLst>
          </p:nvPr>
        </p:nvSpPr>
        <p:spPr>
          <a:xfrm>
            <a:off x="6333753" y="1411474"/>
            <a:ext cx="4911634" cy="437571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在开发中，使用 </a:t>
            </a:r>
            <a:r>
              <a:rPr lang="en-US" altLang="zh-CN" sz="2000" dirty="0">
                <a:solidFill>
                  <a:schemeClr val="tx1"/>
                </a:solidFill>
              </a:rPr>
              <a:t>if </a:t>
            </a:r>
            <a:r>
              <a:rPr lang="zh-CN" altLang="en-US" sz="2000" dirty="0">
                <a:solidFill>
                  <a:schemeClr val="tx1"/>
                </a:solidFill>
              </a:rPr>
              <a:t>进行条件判断，如果希望 </a:t>
            </a:r>
            <a:r>
              <a:rPr lang="zh-CN" altLang="en-US" sz="2000" b="1" dirty="0">
                <a:solidFill>
                  <a:schemeClr val="tx1"/>
                </a:solidFill>
              </a:rPr>
              <a:t>在条件成立的执行语句中</a:t>
            </a:r>
            <a:r>
              <a:rPr lang="zh-CN" altLang="en-US" sz="2000" dirty="0">
                <a:solidFill>
                  <a:schemeClr val="tx1"/>
                </a:solidFill>
              </a:rPr>
              <a:t> 再 </a:t>
            </a:r>
            <a:r>
              <a:rPr lang="zh-CN" altLang="en-US" sz="2000" b="1" dirty="0">
                <a:solidFill>
                  <a:schemeClr val="tx1"/>
                </a:solidFill>
              </a:rPr>
              <a:t>增加条件判断</a:t>
            </a:r>
            <a:r>
              <a:rPr lang="zh-CN" altLang="en-US" sz="2000" dirty="0">
                <a:solidFill>
                  <a:schemeClr val="tx1"/>
                </a:solidFill>
              </a:rPr>
              <a:t>，就可以使用 </a:t>
            </a:r>
            <a:r>
              <a:rPr lang="en-US" altLang="zh-CN" sz="2000" b="1" dirty="0">
                <a:solidFill>
                  <a:schemeClr val="tx1"/>
                </a:solidFill>
              </a:rPr>
              <a:t>if </a:t>
            </a:r>
            <a:r>
              <a:rPr lang="zh-CN" altLang="en-US" sz="2000" b="1" dirty="0">
                <a:solidFill>
                  <a:schemeClr val="tx1"/>
                </a:solidFill>
              </a:rPr>
              <a:t>的嵌套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chemeClr val="tx1"/>
                </a:solidFill>
              </a:rPr>
              <a:t>if </a:t>
            </a:r>
            <a:r>
              <a:rPr lang="zh-CN" altLang="en-US" sz="2000" b="1" dirty="0">
                <a:solidFill>
                  <a:schemeClr val="tx1"/>
                </a:solidFill>
              </a:rPr>
              <a:t>的嵌套</a:t>
            </a:r>
            <a:r>
              <a:rPr lang="zh-CN" altLang="en-US" sz="2000" dirty="0">
                <a:solidFill>
                  <a:schemeClr val="tx1"/>
                </a:solidFill>
              </a:rPr>
              <a:t> 的应用场景就是：</a:t>
            </a:r>
            <a:r>
              <a:rPr lang="zh-CN" altLang="en-US" sz="2000" b="1" dirty="0">
                <a:solidFill>
                  <a:schemeClr val="tx1"/>
                </a:solidFill>
              </a:rPr>
              <a:t>在之前条件满足的前提下，再增加额外的判断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b="1" dirty="0">
                <a:solidFill>
                  <a:schemeClr val="tx1"/>
                </a:solidFill>
              </a:rPr>
              <a:t>if </a:t>
            </a:r>
            <a:r>
              <a:rPr lang="zh-CN" altLang="en-US" sz="2000" b="1" dirty="0">
                <a:solidFill>
                  <a:schemeClr val="tx1"/>
                </a:solidFill>
              </a:rPr>
              <a:t>的嵌套</a:t>
            </a:r>
            <a:r>
              <a:rPr lang="zh-CN" altLang="en-US" sz="2000" dirty="0">
                <a:solidFill>
                  <a:schemeClr val="tx1"/>
                </a:solidFill>
              </a:rPr>
              <a:t> 的语法格式，</a:t>
            </a:r>
            <a:r>
              <a:rPr lang="zh-CN" altLang="en-US" sz="2000" b="1" dirty="0">
                <a:solidFill>
                  <a:schemeClr val="tx1"/>
                </a:solidFill>
              </a:rPr>
              <a:t>除了缩进之外</a:t>
            </a:r>
            <a:r>
              <a:rPr lang="zh-CN" altLang="en-US" sz="2000" dirty="0">
                <a:solidFill>
                  <a:schemeClr val="tx1"/>
                </a:solidFill>
              </a:rPr>
              <a:t> 和之前的没有区别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715" y="2400634"/>
            <a:ext cx="3441700" cy="31877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嵌套选择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4.4 </a:t>
            </a:r>
            <a:r>
              <a:rPr lang="zh-CN" altLang="en-US" dirty="0">
                <a:sym typeface="+mn-ea"/>
              </a:rPr>
              <a:t>嵌套选择</a:t>
            </a:r>
            <a:endParaRPr lang="zh-CN" altLang="en-US" dirty="0"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match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矩形: 圆角 1"/>
          <p:cNvSpPr/>
          <p:nvPr>
            <p:custDataLst>
              <p:tags r:id="rId2"/>
            </p:custDataLst>
          </p:nvPr>
        </p:nvSpPr>
        <p:spPr>
          <a:xfrm>
            <a:off x="805815" y="2136554"/>
            <a:ext cx="4924833" cy="3514233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altLang="zh-CN" sz="2000" dirty="0">
              <a:solidFill>
                <a:schemeClr val="tx1"/>
              </a:solidFill>
            </a:endParaRPr>
          </a:p>
        </p:txBody>
      </p:sp>
      <p:pic>
        <p:nvPicPr>
          <p:cNvPr id="6" name="图片 5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6250630" y="2146828"/>
            <a:ext cx="5361995" cy="3719716"/>
          </a:xfrm>
          <a:prstGeom prst="rect">
            <a:avLst/>
          </a:prstGeom>
        </p:spPr>
      </p:pic>
      <p:sp>
        <p:nvSpPr>
          <p:cNvPr id="7" name="矩形: 圆角 6"/>
          <p:cNvSpPr/>
          <p:nvPr>
            <p:custDataLst>
              <p:tags r:id="rId5"/>
            </p:custDataLst>
          </p:nvPr>
        </p:nvSpPr>
        <p:spPr>
          <a:xfrm>
            <a:off x="6531445" y="2260651"/>
            <a:ext cx="4911634" cy="2966519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/>
                </a:solidFill>
                <a:latin typeface="+mn-ea"/>
              </a:rPr>
              <a:t>Python</a:t>
            </a:r>
            <a:r>
              <a:rPr lang="zh-CN" altLang="en-US" sz="2400" dirty="0">
                <a:solidFill>
                  <a:schemeClr val="tx1"/>
                </a:solidFill>
                <a:latin typeface="+mn-ea"/>
              </a:rPr>
              <a:t>中的</a:t>
            </a:r>
            <a:r>
              <a:rPr lang="en-US" altLang="zh-CN" sz="2400" dirty="0">
                <a:solidFill>
                  <a:schemeClr val="tx1"/>
                </a:solidFill>
                <a:latin typeface="+mn-ea"/>
              </a:rPr>
              <a:t>match</a:t>
            </a:r>
            <a:r>
              <a:rPr lang="zh-CN" altLang="en-US" sz="2400" dirty="0">
                <a:solidFill>
                  <a:schemeClr val="tx1"/>
                </a:solidFill>
                <a:latin typeface="+mn-ea"/>
              </a:rPr>
              <a:t>语句是</a:t>
            </a:r>
            <a:r>
              <a:rPr lang="en-US" altLang="zh-CN" sz="2400" dirty="0">
                <a:solidFill>
                  <a:schemeClr val="tx1"/>
                </a:solidFill>
                <a:latin typeface="+mn-ea"/>
              </a:rPr>
              <a:t>Python 3.10</a:t>
            </a:r>
            <a:r>
              <a:rPr lang="zh-CN" altLang="en-US" sz="2400" dirty="0">
                <a:solidFill>
                  <a:schemeClr val="tx1"/>
                </a:solidFill>
                <a:latin typeface="+mn-ea"/>
              </a:rPr>
              <a:t>及以后版本中引入的新特性，用于</a:t>
            </a:r>
            <a:r>
              <a:rPr lang="zh-CN" altLang="en-US" sz="2400" b="1" dirty="0">
                <a:solidFill>
                  <a:schemeClr val="tx1"/>
                </a:solidFill>
                <a:latin typeface="+mn-ea"/>
              </a:rPr>
              <a:t>模式匹配</a:t>
            </a:r>
            <a:r>
              <a:rPr lang="zh-CN" altLang="en-US" sz="2400" dirty="0">
                <a:solidFill>
                  <a:schemeClr val="tx1"/>
                </a:solidFill>
                <a:latin typeface="+mn-ea"/>
              </a:rPr>
              <a:t>。</a:t>
            </a:r>
            <a:endParaRPr lang="en-US" altLang="zh-CN" sz="2400" dirty="0">
              <a:solidFill>
                <a:schemeClr val="tx1"/>
              </a:solidFill>
              <a:latin typeface="+mn-ea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  <a:latin typeface="+mn-ea"/>
              </a:rPr>
              <a:t>它允许你根据对象的模式来检查对象，并执行相应的代码块。</a:t>
            </a:r>
            <a:endParaRPr lang="zh-CN" altLang="en-US" sz="24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30" y="2456113"/>
            <a:ext cx="4282159" cy="2657308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4.5 match</a:t>
            </a:r>
            <a:r>
              <a:rPr lang="zh-CN" altLang="en-US" dirty="0">
                <a:sym typeface="+mn-ea"/>
              </a:rPr>
              <a:t>语句</a:t>
            </a:r>
            <a:endParaRPr lang="zh-CN" altLang="en-US" dirty="0"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match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矩形: 圆角 1"/>
          <p:cNvSpPr/>
          <p:nvPr>
            <p:custDataLst>
              <p:tags r:id="rId2"/>
            </p:custDataLst>
          </p:nvPr>
        </p:nvSpPr>
        <p:spPr>
          <a:xfrm>
            <a:off x="805815" y="2136554"/>
            <a:ext cx="4924833" cy="3514233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endParaRPr lang="en-US" altLang="zh-CN" sz="2000" dirty="0">
              <a:solidFill>
                <a:schemeClr val="tx1"/>
              </a:solidFill>
            </a:endParaRPr>
          </a:p>
        </p:txBody>
      </p:sp>
      <p:pic>
        <p:nvPicPr>
          <p:cNvPr id="6" name="图片 5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6250630" y="1467853"/>
            <a:ext cx="5552349" cy="4944979"/>
          </a:xfrm>
          <a:prstGeom prst="rect">
            <a:avLst/>
          </a:prstGeom>
        </p:spPr>
      </p:pic>
      <p:sp>
        <p:nvSpPr>
          <p:cNvPr id="7" name="矩形: 圆角 6"/>
          <p:cNvSpPr/>
          <p:nvPr>
            <p:custDataLst>
              <p:tags r:id="rId5"/>
            </p:custDataLst>
          </p:nvPr>
        </p:nvSpPr>
        <p:spPr>
          <a:xfrm>
            <a:off x="6570815" y="2301291"/>
            <a:ext cx="4911634" cy="2966519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chemeClr val="tx1"/>
                </a:solidFill>
              </a:rPr>
              <a:t>match</a:t>
            </a:r>
            <a:r>
              <a:rPr lang="zh-CN" altLang="en-US" sz="2400" dirty="0">
                <a:solidFill>
                  <a:schemeClr val="tx1"/>
                </a:solidFill>
              </a:rPr>
              <a:t>语句中的每个代码块由一个或多个</a:t>
            </a:r>
            <a:r>
              <a:rPr lang="en-US" altLang="zh-CN" sz="2400" dirty="0">
                <a:solidFill>
                  <a:schemeClr val="tx1"/>
                </a:solidFill>
              </a:rPr>
              <a:t>case</a:t>
            </a:r>
            <a:r>
              <a:rPr lang="zh-CN" altLang="en-US" sz="2400" dirty="0">
                <a:solidFill>
                  <a:schemeClr val="tx1"/>
                </a:solidFill>
              </a:rPr>
              <a:t>子句组成。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每个</a:t>
            </a:r>
            <a:r>
              <a:rPr lang="en-US" altLang="zh-CN" sz="2400" dirty="0">
                <a:solidFill>
                  <a:schemeClr val="tx1"/>
                </a:solidFill>
              </a:rPr>
              <a:t>case</a:t>
            </a:r>
            <a:r>
              <a:rPr lang="zh-CN" altLang="en-US" sz="2400" dirty="0">
                <a:solidFill>
                  <a:schemeClr val="tx1"/>
                </a:solidFill>
              </a:rPr>
              <a:t>子句后面跟着一个模式和一个代码块。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当模式匹配成功时，会执行相应的代码块。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如果没有任何模式匹配成功，则可以选择使用一个默认的代码块，使用下划线</a:t>
            </a:r>
            <a:r>
              <a:rPr lang="en-US" altLang="zh-CN" sz="2400" dirty="0">
                <a:solidFill>
                  <a:schemeClr val="tx1"/>
                </a:solidFill>
              </a:rPr>
              <a:t>_</a:t>
            </a:r>
            <a:r>
              <a:rPr lang="zh-CN" altLang="en-US" sz="2400" dirty="0">
                <a:solidFill>
                  <a:schemeClr val="tx1"/>
                </a:solidFill>
              </a:rPr>
              <a:t>来表示。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130" y="2456113"/>
            <a:ext cx="4282159" cy="2657308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4.5 match</a:t>
            </a:r>
            <a:r>
              <a:rPr lang="zh-CN" altLang="en-US" dirty="0">
                <a:sym typeface="+mn-ea"/>
              </a:rPr>
              <a:t>语句</a:t>
            </a:r>
            <a:endParaRPr lang="zh-CN" altLang="en-US" dirty="0"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1"/>
          <p:cNvSpPr/>
          <p:nvPr>
            <p:custDataLst>
              <p:tags r:id="rId1"/>
            </p:custDataLst>
          </p:nvPr>
        </p:nvSpPr>
        <p:spPr>
          <a:xfrm>
            <a:off x="6291807" y="1626302"/>
            <a:ext cx="5463046" cy="4507955"/>
          </a:xfrm>
          <a:prstGeom prst="roundRect">
            <a:avLst>
              <a:gd name="adj" fmla="val 10857"/>
            </a:avLst>
          </a:prstGeom>
          <a:solidFill>
            <a:schemeClr val="accent1"/>
          </a:solidFill>
          <a:ln w="952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match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图片 5" descr="摄图网_401078807_卡通手绘矩形星星边框(企业商用)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422" b="19208"/>
          <a:stretch>
            <a:fillRect/>
          </a:stretch>
        </p:blipFill>
        <p:spPr>
          <a:xfrm>
            <a:off x="543651" y="1407695"/>
            <a:ext cx="5552349" cy="4944979"/>
          </a:xfrm>
          <a:prstGeom prst="rect">
            <a:avLst/>
          </a:prstGeom>
        </p:spPr>
      </p:pic>
      <p:sp>
        <p:nvSpPr>
          <p:cNvPr id="7" name="矩形: 圆角 6"/>
          <p:cNvSpPr/>
          <p:nvPr>
            <p:custDataLst>
              <p:tags r:id="rId5"/>
            </p:custDataLst>
          </p:nvPr>
        </p:nvSpPr>
        <p:spPr>
          <a:xfrm>
            <a:off x="824466" y="2200493"/>
            <a:ext cx="4911634" cy="2966519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使用字符串模式来检查变量</a:t>
            </a:r>
            <a:r>
              <a:rPr lang="en-US" altLang="zh-CN" sz="2400" dirty="0">
                <a:solidFill>
                  <a:schemeClr val="tx1"/>
                </a:solidFill>
              </a:rPr>
              <a:t>text</a:t>
            </a:r>
            <a:r>
              <a:rPr lang="zh-CN" altLang="en-US" sz="2400" dirty="0">
                <a:solidFill>
                  <a:schemeClr val="tx1"/>
                </a:solidFill>
              </a:rPr>
              <a:t>的值。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如果</a:t>
            </a:r>
            <a:r>
              <a:rPr lang="en-US" altLang="zh-CN" sz="2400" dirty="0">
                <a:solidFill>
                  <a:schemeClr val="tx1"/>
                </a:solidFill>
              </a:rPr>
              <a:t>text</a:t>
            </a:r>
            <a:r>
              <a:rPr lang="zh-CN" altLang="en-US" sz="2400" dirty="0">
                <a:solidFill>
                  <a:schemeClr val="tx1"/>
                </a:solidFill>
              </a:rPr>
              <a:t>的值是</a:t>
            </a:r>
            <a:r>
              <a:rPr lang="en-US" altLang="zh-CN" sz="2400" dirty="0">
                <a:solidFill>
                  <a:schemeClr val="tx1"/>
                </a:solidFill>
              </a:rPr>
              <a:t>"hello"</a:t>
            </a:r>
            <a:r>
              <a:rPr lang="zh-CN" altLang="en-US" sz="2400" dirty="0">
                <a:solidFill>
                  <a:schemeClr val="tx1"/>
                </a:solidFill>
              </a:rPr>
              <a:t>，则打印</a:t>
            </a:r>
            <a:r>
              <a:rPr lang="en-US" altLang="zh-CN" sz="2400" dirty="0">
                <a:solidFill>
                  <a:schemeClr val="tx1"/>
                </a:solidFill>
              </a:rPr>
              <a:t>'text is hello'</a:t>
            </a:r>
            <a:r>
              <a:rPr lang="zh-CN" altLang="en-US" sz="2400" dirty="0">
                <a:solidFill>
                  <a:schemeClr val="tx1"/>
                </a:solidFill>
              </a:rPr>
              <a:t>；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如果</a:t>
            </a:r>
            <a:r>
              <a:rPr lang="en-US" altLang="zh-CN" sz="2400" dirty="0">
                <a:solidFill>
                  <a:schemeClr val="tx1"/>
                </a:solidFill>
              </a:rPr>
              <a:t>text</a:t>
            </a:r>
            <a:r>
              <a:rPr lang="zh-CN" altLang="en-US" sz="2400" dirty="0">
                <a:solidFill>
                  <a:schemeClr val="tx1"/>
                </a:solidFill>
              </a:rPr>
              <a:t>的值是</a:t>
            </a:r>
            <a:r>
              <a:rPr lang="en-US" altLang="zh-CN" sz="2400" dirty="0">
                <a:solidFill>
                  <a:schemeClr val="tx1"/>
                </a:solidFill>
              </a:rPr>
              <a:t>"world"</a:t>
            </a:r>
            <a:r>
              <a:rPr lang="zh-CN" altLang="en-US" sz="2400" dirty="0">
                <a:solidFill>
                  <a:schemeClr val="tx1"/>
                </a:solidFill>
              </a:rPr>
              <a:t>，则打印</a:t>
            </a:r>
            <a:r>
              <a:rPr lang="en-US" altLang="zh-CN" sz="2400" dirty="0">
                <a:solidFill>
                  <a:schemeClr val="tx1"/>
                </a:solidFill>
              </a:rPr>
              <a:t>'text is world'</a:t>
            </a:r>
            <a:r>
              <a:rPr lang="zh-CN" altLang="en-US" sz="2400" dirty="0">
                <a:solidFill>
                  <a:schemeClr val="tx1"/>
                </a:solidFill>
              </a:rPr>
              <a:t>； </a:t>
            </a:r>
            <a:endParaRPr lang="en-US" altLang="zh-CN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否则，打印</a:t>
            </a:r>
            <a:r>
              <a:rPr lang="en-US" altLang="zh-CN" sz="2400" dirty="0">
                <a:solidFill>
                  <a:schemeClr val="tx1"/>
                </a:solidFill>
              </a:rPr>
              <a:t>"text is neither 'hello' or 'world"</a:t>
            </a:r>
            <a:r>
              <a:rPr lang="zh-CN" altLang="en-US" sz="2400" dirty="0">
                <a:solidFill>
                  <a:schemeClr val="tx1"/>
                </a:solidFill>
              </a:rPr>
              <a:t>。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815" y="2552366"/>
            <a:ext cx="4972050" cy="2464802"/>
          </a:xfrm>
          <a:prstGeom prst="rect">
            <a:avLst/>
          </a:prstGeom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4.5 match</a:t>
            </a:r>
            <a:r>
              <a:rPr lang="zh-CN" altLang="en-US" dirty="0">
                <a:sym typeface="+mn-ea"/>
              </a:rPr>
              <a:t>语句</a:t>
            </a:r>
            <a:endParaRPr lang="zh-CN" altLang="en-US" dirty="0">
              <a:sym typeface="+mn-ea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match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与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的对比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图片 5" descr="摄图网_401078807_卡通手绘矩形星星边框(企业商用)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9422" b="19208"/>
          <a:stretch>
            <a:fillRect/>
          </a:stretch>
        </p:blipFill>
        <p:spPr>
          <a:xfrm>
            <a:off x="0" y="1417461"/>
            <a:ext cx="12245917" cy="5202171"/>
          </a:xfrm>
          <a:prstGeom prst="rect">
            <a:avLst/>
          </a:prstGeom>
        </p:spPr>
      </p:pic>
      <p:sp>
        <p:nvSpPr>
          <p:cNvPr id="7" name="矩形: 圆角 6"/>
          <p:cNvSpPr/>
          <p:nvPr>
            <p:custDataLst>
              <p:tags r:id="rId4"/>
            </p:custDataLst>
          </p:nvPr>
        </p:nvSpPr>
        <p:spPr>
          <a:xfrm>
            <a:off x="545695" y="1597184"/>
            <a:ext cx="11100609" cy="4547937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b="1" dirty="0">
                <a:solidFill>
                  <a:schemeClr val="tx1"/>
                </a:solidFill>
              </a:rPr>
              <a:t>if</a:t>
            </a:r>
            <a:endParaRPr lang="en-US" altLang="zh-CN" sz="24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>
                <a:solidFill>
                  <a:schemeClr val="tx1"/>
                </a:solidFill>
              </a:rPr>
              <a:t>if</a:t>
            </a:r>
            <a:r>
              <a:rPr lang="zh-CN" altLang="en-US" sz="2000" dirty="0">
                <a:solidFill>
                  <a:schemeClr val="tx1"/>
                </a:solidFill>
              </a:rPr>
              <a:t>语句是最基本的条件控制结构，用于基于条件测试执行不同的代码块。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>
                <a:solidFill>
                  <a:schemeClr val="tx1"/>
                </a:solidFill>
              </a:rPr>
              <a:t>if</a:t>
            </a:r>
            <a:r>
              <a:rPr lang="zh-CN" altLang="en-US" sz="2000" dirty="0">
                <a:solidFill>
                  <a:schemeClr val="tx1"/>
                </a:solidFill>
              </a:rPr>
              <a:t>语句在处理简单条件和分支时非常有用。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/>
                </a:solidFill>
              </a:rPr>
              <a:t>你可以使用</a:t>
            </a:r>
            <a:r>
              <a:rPr lang="en-US" altLang="zh-CN" sz="2000" dirty="0" err="1">
                <a:solidFill>
                  <a:schemeClr val="tx1"/>
                </a:solidFill>
              </a:rPr>
              <a:t>elif</a:t>
            </a:r>
            <a:r>
              <a:rPr lang="zh-CN" altLang="en-US" sz="2000" dirty="0">
                <a:solidFill>
                  <a:schemeClr val="tx1"/>
                </a:solidFill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</a:rPr>
              <a:t>else if</a:t>
            </a:r>
            <a:r>
              <a:rPr lang="zh-CN" altLang="en-US" sz="2000" dirty="0">
                <a:solidFill>
                  <a:schemeClr val="tx1"/>
                </a:solidFill>
              </a:rPr>
              <a:t>）来添加额外的条件分支。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r>
              <a:rPr lang="en-US" altLang="zh-CN" sz="2000" dirty="0">
                <a:solidFill>
                  <a:schemeClr val="tx1"/>
                </a:solidFill>
              </a:rPr>
              <a:t>if</a:t>
            </a:r>
            <a:r>
              <a:rPr lang="zh-CN" altLang="en-US" sz="2000" dirty="0">
                <a:solidFill>
                  <a:schemeClr val="tx1"/>
                </a:solidFill>
              </a:rPr>
              <a:t>语句不支持模式匹配，只能基于</a:t>
            </a:r>
            <a:r>
              <a:rPr lang="zh-CN" altLang="en-US" sz="2000" b="1" dirty="0">
                <a:solidFill>
                  <a:schemeClr val="tx1"/>
                </a:solidFill>
              </a:rPr>
              <a:t>布尔表达式</a:t>
            </a:r>
            <a:r>
              <a:rPr lang="zh-CN" altLang="en-US" sz="2000" dirty="0">
                <a:solidFill>
                  <a:schemeClr val="tx1"/>
                </a:solidFill>
              </a:rPr>
              <a:t>进行条件判断。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u"/>
            </a:pPr>
            <a:endParaRPr lang="en-US" altLang="zh-CN" sz="2000" dirty="0">
              <a:solidFill>
                <a:schemeClr val="tx1"/>
              </a:solidFill>
            </a:endParaRPr>
          </a:p>
          <a:p>
            <a:r>
              <a:rPr lang="en-US" altLang="zh-CN" sz="2000" b="1" dirty="0">
                <a:solidFill>
                  <a:schemeClr val="tx1"/>
                </a:solidFill>
              </a:rPr>
              <a:t>match</a:t>
            </a:r>
            <a:endParaRPr lang="en-US" altLang="zh-CN" sz="2000" b="1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tx1"/>
                </a:solidFill>
              </a:rPr>
              <a:t>match</a:t>
            </a:r>
            <a:r>
              <a:rPr lang="zh-CN" altLang="en-US" sz="2000" dirty="0">
                <a:solidFill>
                  <a:schemeClr val="tx1"/>
                </a:solidFill>
              </a:rPr>
              <a:t>语句是</a:t>
            </a:r>
            <a:r>
              <a:rPr lang="en-US" altLang="zh-CN" sz="2000" dirty="0">
                <a:solidFill>
                  <a:schemeClr val="tx1"/>
                </a:solidFill>
              </a:rPr>
              <a:t>Python 3.10</a:t>
            </a:r>
            <a:r>
              <a:rPr lang="zh-CN" altLang="en-US" sz="2000" dirty="0">
                <a:solidFill>
                  <a:schemeClr val="tx1"/>
                </a:solidFill>
              </a:rPr>
              <a:t>及以后版本引入的新特性，主要用于</a:t>
            </a:r>
            <a:r>
              <a:rPr lang="zh-CN" altLang="en-US" sz="2000" b="1" dirty="0">
                <a:solidFill>
                  <a:schemeClr val="tx1"/>
                </a:solidFill>
              </a:rPr>
              <a:t>模式匹配</a:t>
            </a:r>
            <a:r>
              <a:rPr lang="zh-CN" altLang="en-US" sz="2000" dirty="0">
                <a:solidFill>
                  <a:schemeClr val="tx1"/>
                </a:solidFill>
              </a:rPr>
              <a:t>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tx1"/>
                </a:solidFill>
              </a:rPr>
              <a:t>match</a:t>
            </a:r>
            <a:r>
              <a:rPr lang="zh-CN" altLang="en-US" sz="2000" dirty="0">
                <a:solidFill>
                  <a:schemeClr val="tx1"/>
                </a:solidFill>
              </a:rPr>
              <a:t>语句允许你根据对象的模式结构来检查对象，并根据匹配的模式执行相应的代码块。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tx1"/>
                </a:solidFill>
              </a:rPr>
              <a:t>match</a:t>
            </a:r>
            <a:r>
              <a:rPr lang="zh-CN" altLang="en-US" sz="2000" dirty="0">
                <a:solidFill>
                  <a:schemeClr val="tx1"/>
                </a:solidFill>
              </a:rPr>
              <a:t>语句特别适用于处理复杂的数据结构，如元组、列表、字典等，以及自定义类的实例。</a:t>
            </a:r>
            <a:endParaRPr lang="zh-CN" altLang="en-US" sz="20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tx1"/>
                </a:solidFill>
              </a:rPr>
              <a:t>它通过模式匹配提供了更简洁、更直观的方式来处理复杂的条件逻辑。</a:t>
            </a:r>
            <a:endParaRPr lang="zh-CN" altLang="en-US" sz="2000" dirty="0">
              <a:solidFill>
                <a:schemeClr val="tx1"/>
              </a:solidFill>
            </a:endParaRPr>
          </a:p>
          <a:p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4.5 match</a:t>
            </a:r>
            <a:r>
              <a:rPr lang="zh-CN" altLang="en-US" dirty="0">
                <a:sym typeface="+mn-ea"/>
              </a:rPr>
              <a:t>语句</a:t>
            </a:r>
            <a:endParaRPr lang="zh-CN" altLang="en-US" dirty="0">
              <a:sym typeface="+mn-ea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知识总结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67" y="1767138"/>
            <a:ext cx="9931400" cy="382905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本章总结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单词总结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3123565" y="2094617"/>
          <a:ext cx="5477444" cy="3090980"/>
        </p:xfrm>
        <a:graphic>
          <a:graphicData uri="http://schemas.openxmlformats.org/drawingml/2006/table">
            <a:tbl>
              <a:tblPr firstRow="1">
                <a:tableStyleId>{E8B1032C-EA38-4F05-BA0D-38AFFFC7BED3}</a:tableStyleId>
              </a:tblPr>
              <a:tblGrid>
                <a:gridCol w="2738722"/>
                <a:gridCol w="2738722"/>
              </a:tblGrid>
              <a:tr h="772745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3200" dirty="0">
                          <a:effectLst/>
                        </a:rPr>
                        <a:t>单词</a:t>
                      </a:r>
                      <a:endParaRPr lang="zh-CN" altLang="en-US" sz="32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3200" dirty="0">
                          <a:effectLst/>
                        </a:rPr>
                        <a:t>释义</a:t>
                      </a:r>
                      <a:endParaRPr lang="zh-CN" altLang="en-US" sz="32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772745">
                <a:tc>
                  <a:txBody>
                    <a:bodyPr/>
                    <a:lstStyle/>
                    <a:p>
                      <a:pPr fontAlgn="t"/>
                      <a:r>
                        <a:rPr lang="en-US" sz="3200" dirty="0">
                          <a:effectLst/>
                        </a:rPr>
                        <a:t>if</a:t>
                      </a:r>
                      <a:endParaRPr lang="en-US" sz="3200" dirty="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3200" dirty="0">
                          <a:effectLst/>
                        </a:rPr>
                        <a:t>如果</a:t>
                      </a:r>
                      <a:endParaRPr lang="zh-CN" altLang="en-US" sz="32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772745">
                <a:tc>
                  <a:txBody>
                    <a:bodyPr/>
                    <a:lstStyle/>
                    <a:p>
                      <a:pPr fontAlgn="t"/>
                      <a:r>
                        <a:rPr lang="en-US" sz="3200">
                          <a:effectLst/>
                        </a:rPr>
                        <a:t>else</a:t>
                      </a:r>
                      <a:endParaRPr lang="en-US" sz="32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3200" dirty="0">
                          <a:effectLst/>
                        </a:rPr>
                        <a:t>否则</a:t>
                      </a:r>
                      <a:endParaRPr lang="zh-CN" altLang="en-US" sz="32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  <a:tr h="772745">
                <a:tc>
                  <a:txBody>
                    <a:bodyPr/>
                    <a:lstStyle/>
                    <a:p>
                      <a:pPr fontAlgn="t"/>
                      <a:r>
                        <a:rPr lang="en-US" sz="3200">
                          <a:effectLst/>
                        </a:rPr>
                        <a:t>match</a:t>
                      </a:r>
                      <a:endParaRPr lang="en-US" sz="3200">
                        <a:effectLst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3200" dirty="0">
                          <a:effectLst/>
                        </a:rPr>
                        <a:t>匹配</a:t>
                      </a:r>
                      <a:endParaRPr lang="zh-CN" altLang="en-US" sz="3200" dirty="0">
                        <a:effectLst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sp>
        <p:nvSpPr>
          <p:cNvPr id="5" name="标题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本章总结</a:t>
            </a:r>
            <a:endParaRPr lang="zh-CN" altLang="en-US" dirty="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pPr lvl="0">
              <a:lnSpc>
                <a:spcPct val="100000"/>
              </a:lnSpc>
              <a:defRPr/>
            </a:pP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代码规范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矩形: 圆角 6"/>
          <p:cNvSpPr/>
          <p:nvPr>
            <p:custDataLst>
              <p:tags r:id="rId3"/>
            </p:custDataLst>
          </p:nvPr>
        </p:nvSpPr>
        <p:spPr>
          <a:xfrm>
            <a:off x="915412" y="2500642"/>
            <a:ext cx="9748916" cy="2966519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</a:rPr>
              <a:t>缩进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条件判断、循环、函数定义的时候都需要用缩进来控制代码块结束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小技巧：一般句尾有冒号时，都是需要缩进的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四个空格或者一个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tab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键为一个缩进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</a:rPr>
              <a:t>代码编排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缩进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个空格，不能用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tab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键和空格混合缩进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所有行限制的最大字符数为</a:t>
            </a:r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79</a:t>
            </a:r>
            <a:endParaRPr lang="en-US" altLang="zh-CN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添加适当的空行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1">
                    <a:lumMod val="50000"/>
                  </a:schemeClr>
                </a:solidFill>
              </a:rPr>
              <a:t>空格</a:t>
            </a:r>
            <a:endParaRPr lang="zh-CN" alt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二元运算符两边添加一个空格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逗号、分号、冒号后边留一个空格，前面不留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课后甜点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 descr="https://pic.rmb.bdstatic.com/bjh/down/ccee87e93083594742f39277f0e43f53.gif"/>
          <p:cNvPicPr>
            <a:picLocks noChangeAspect="1" noChangeArrowheads="1" noCrop="1"/>
          </p:cNvPicPr>
          <p:nvPr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657600" y="990600"/>
            <a:ext cx="48768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生命游戏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0431430" cy="461581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1.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下列数值填入①处后，不能输出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的是（ ）。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 _①__: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   print(“a”)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3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2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1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5335304"/>
            <a:ext cx="701770" cy="37173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2.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关于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的分支结构，以下选项中描述错误的是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分支结构使用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保留字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if-else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语句用来形成二分支结构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Python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中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if-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elif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-else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语句描述多分支结构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分支结构可以向已经执行过的语句部分跳转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3963704"/>
            <a:ext cx="701770" cy="37173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3.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下列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保留字中，不用于表示分支结构的是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elif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in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if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else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683544"/>
            <a:ext cx="701770" cy="37173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4.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运行下方代码段，输出的是（ ）。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0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1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2 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None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0" y="4038618"/>
            <a:ext cx="701770" cy="37173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017" y="1919990"/>
            <a:ext cx="5027785" cy="3047476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5. python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多条件判断，可以用（）来实现。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A.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elif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B. else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C.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swticn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D.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ifelse</a:t>
            </a:r>
            <a:endParaRPr lang="en-US" altLang="zh-CN" sz="2800" dirty="0" err="1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83381" y="2028224"/>
            <a:ext cx="701770" cy="37173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8990573" cy="138366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altLang="zh-CN" sz="2800" dirty="0">
                <a:solidFill>
                  <a:schemeClr val="tx1"/>
                </a:solidFill>
              </a:rPr>
              <a:t>6. </a:t>
            </a:r>
            <a:r>
              <a:rPr lang="zh-CN" altLang="en-US" sz="2800" dirty="0">
                <a:solidFill>
                  <a:schemeClr val="tx1"/>
                </a:solidFill>
              </a:rPr>
              <a:t>定义一个整数变量 </a:t>
            </a:r>
            <a:r>
              <a:rPr lang="en-US" altLang="zh-CN" sz="2800" dirty="0">
                <a:solidFill>
                  <a:schemeClr val="tx1"/>
                </a:solidFill>
              </a:rPr>
              <a:t>age</a:t>
            </a:r>
            <a:r>
              <a:rPr lang="zh-CN" altLang="en-US" sz="2800" dirty="0">
                <a:solidFill>
                  <a:schemeClr val="tx1"/>
                </a:solidFill>
              </a:rPr>
              <a:t>，编写代码判断年龄是否正确</a:t>
            </a:r>
            <a:endParaRPr lang="zh-CN" altLang="en-US" sz="2800" dirty="0">
              <a:solidFill>
                <a:schemeClr val="tx1"/>
              </a:solidFill>
            </a:endParaRPr>
          </a:p>
          <a:p>
            <a:r>
              <a:rPr lang="zh-CN" altLang="en-US" sz="2800" dirty="0">
                <a:solidFill>
                  <a:schemeClr val="tx1"/>
                </a:solidFill>
              </a:rPr>
              <a:t>要求人的年龄在 </a:t>
            </a:r>
            <a:r>
              <a:rPr lang="en-US" altLang="zh-CN" sz="2800" dirty="0">
                <a:solidFill>
                  <a:schemeClr val="tx1"/>
                </a:solidFill>
              </a:rPr>
              <a:t>0-120 </a:t>
            </a:r>
            <a:r>
              <a:rPr lang="zh-CN" altLang="en-US" sz="2800" dirty="0">
                <a:solidFill>
                  <a:schemeClr val="tx1"/>
                </a:solidFill>
              </a:rPr>
              <a:t>之间</a:t>
            </a:r>
            <a:endParaRPr lang="zh-CN" altLang="en-US" sz="2800" dirty="0">
              <a:solidFill>
                <a:schemeClr val="tx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2"/>
            </p:custDataLst>
          </p:nvPr>
        </p:nvSpPr>
        <p:spPr>
          <a:xfrm>
            <a:off x="5760675" y="2138627"/>
            <a:ext cx="4924833" cy="3091364"/>
          </a:xfrm>
          <a:prstGeom prst="roundRect">
            <a:avLst>
              <a:gd name="adj" fmla="val 10857"/>
            </a:avLst>
          </a:prstGeom>
          <a:blipFill>
            <a:blip r:embed="rId3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latin typeface="思源黑体 Bold" panose="020B0800000000000000" charset="-122"/>
              <a:ea typeface="思源黑体 Bold" panose="020B0800000000000000" charset="-122"/>
              <a:cs typeface="思源黑体 Bold" panose="020B0800000000000000" charset="-122"/>
              <a:sym typeface="+mn-ea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707745" y="2527458"/>
            <a:ext cx="536199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dirty="0">
              <a:solidFill>
                <a:schemeClr val="tx1"/>
              </a:solidFill>
            </a:endParaRPr>
          </a:p>
          <a:p>
            <a:br>
              <a:rPr lang="en-US" altLang="zh-CN" sz="2400" dirty="0">
                <a:solidFill>
                  <a:schemeClr val="tx1"/>
                </a:solidFill>
              </a:rPr>
            </a:b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11049384" cy="203009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定义两个整数变量 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python_score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、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c_score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，编写代码判断成绩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要求只要有一门成绩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&gt;= 60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分就算合格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zh-CN" altLang="en-US" sz="2800" dirty="0">
              <a:solidFill>
                <a:schemeClr val="accent1"/>
              </a:solidFill>
            </a:endParaRPr>
          </a:p>
        </p:txBody>
      </p:sp>
      <p:sp>
        <p:nvSpPr>
          <p:cNvPr id="7" name="矩形: 圆角 1"/>
          <p:cNvSpPr/>
          <p:nvPr>
            <p:custDataLst>
              <p:tags r:id="rId2"/>
            </p:custDataLst>
          </p:nvPr>
        </p:nvSpPr>
        <p:spPr>
          <a:xfrm>
            <a:off x="5615709" y="2527459"/>
            <a:ext cx="5502057" cy="3494200"/>
          </a:xfrm>
          <a:prstGeom prst="roundRect">
            <a:avLst>
              <a:gd name="adj" fmla="val 6708"/>
            </a:avLst>
          </a:prstGeom>
          <a:blipFill>
            <a:blip r:embed="rId3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707745" y="2527458"/>
            <a:ext cx="5361995" cy="2903255"/>
          </a:xfrm>
          <a:prstGeom prst="roundRect">
            <a:avLst/>
          </a:prstGeom>
          <a:noFill/>
          <a:ln w="571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2400" dirty="0">
              <a:solidFill>
                <a:schemeClr val="tx1"/>
              </a:solidFill>
            </a:endParaRPr>
          </a:p>
          <a:p>
            <a:br>
              <a:rPr lang="en-US" altLang="zh-CN" sz="2400" dirty="0">
                <a:solidFill>
                  <a:schemeClr val="tx1"/>
                </a:solidFill>
              </a:rPr>
            </a:br>
            <a:endParaRPr lang="en-US" altLang="zh-CN" sz="2400" dirty="0">
              <a:solidFill>
                <a:schemeClr val="tx1"/>
              </a:solidFill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小试牛刀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5173889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闰年判断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输入一个年份（大于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1582 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的整数 ），判断这一年是否是闰年，如果是输出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，否则输出 </a:t>
            </a:r>
            <a:r>
              <a:rPr lang="en-US" altLang="zh-CN" sz="2800" dirty="0">
                <a:solidFill>
                  <a:schemeClr val="accent1">
                    <a:lumMod val="50000"/>
                  </a:schemeClr>
                </a:solidFill>
              </a:rPr>
              <a:t>0</a:t>
            </a:r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。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普通闰年的年份是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的倍数，且不是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100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的倍数；世纪闰年的年份必须是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400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的倍数。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6291807" y="1073964"/>
            <a:ext cx="4924833" cy="5060293"/>
          </a:xfrm>
          <a:prstGeom prst="roundRect">
            <a:avLst>
              <a:gd name="adj" fmla="val 3611"/>
            </a:avLst>
          </a:prstGeom>
          <a:blipFill>
            <a:blip r:embed="rId3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案例实战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726304" y="1073964"/>
            <a:ext cx="5565503" cy="576961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b="1" dirty="0">
                <a:solidFill>
                  <a:schemeClr val="accent1">
                    <a:lumMod val="50000"/>
                  </a:schemeClr>
                </a:solidFill>
              </a:rPr>
              <a:t>三角形判断</a:t>
            </a:r>
            <a:endParaRPr lang="zh-CN" altLang="en-US" sz="28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输入三角形的三条边的长度</a:t>
            </a:r>
            <a:r>
              <a:rPr lang="en-US" altLang="zh-CN" sz="2800" dirty="0" err="1">
                <a:solidFill>
                  <a:schemeClr val="accent1">
                    <a:lumMod val="50000"/>
                  </a:schemeClr>
                </a:solidFill>
              </a:rPr>
              <a:t>a,b,c</a:t>
            </a:r>
            <a:endParaRPr lang="en-US" altLang="zh-CN"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</a:rPr>
              <a:t>如果三条线段不能组成一个三角形，输出不能组成三角形；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</a:rPr>
              <a:t>如果是直角三角形，输出直角三角形；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</a:rPr>
              <a:t>如果是锐角三角形，输出锐角三角形；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</a:rPr>
              <a:t>如果是钝角三角形，输出钝角三角形；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</a:rPr>
              <a:t>如果是等腰三角形，输出等腰三角形；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</a:rPr>
              <a:t>如果是等边三角形，输出等边三角形。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accent1">
                    <a:lumMod val="50000"/>
                  </a:schemeClr>
                </a:solidFill>
              </a:rPr>
              <a:t>如果这个三角形符合以上多个条件，请分别输出，并用换行符隔开。</a:t>
            </a:r>
            <a:endParaRPr lang="zh-CN" alt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zh-CN" altLang="en-US" sz="1800" dirty="0">
              <a:solidFill>
                <a:schemeClr val="accent1"/>
              </a:solidFill>
            </a:endParaRPr>
          </a:p>
        </p:txBody>
      </p:sp>
      <p:sp>
        <p:nvSpPr>
          <p:cNvPr id="5" name="矩形: 圆角 1"/>
          <p:cNvSpPr/>
          <p:nvPr>
            <p:custDataLst>
              <p:tags r:id="rId2"/>
            </p:custDataLst>
          </p:nvPr>
        </p:nvSpPr>
        <p:spPr>
          <a:xfrm>
            <a:off x="6291807" y="1073964"/>
            <a:ext cx="4924833" cy="5060293"/>
          </a:xfrm>
          <a:prstGeom prst="roundRect">
            <a:avLst>
              <a:gd name="adj" fmla="val 2479"/>
            </a:avLst>
          </a:prstGeom>
          <a:blipFill>
            <a:blip r:embed="rId3"/>
            <a:stretch>
              <a:fillRect/>
            </a:stretch>
          </a:blipFill>
          <a:ln w="952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2000"/>
              </a:lnSpc>
            </a:pPr>
            <a:endParaRPr sz="2800" dirty="0">
              <a:solidFill>
                <a:schemeClr val="tx1"/>
              </a:solidFill>
              <a:cs typeface="思源黑体 Bold" panose="020B0800000000000000" charset="-122"/>
              <a:sym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案例实战</a:t>
            </a:r>
            <a:endParaRPr lang="zh-CN" altLang="en-US" dirty="0"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人生苦短，我用python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5"/>
</p:tagLst>
</file>

<file path=ppt/tags/tag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"/>
</p:tagLst>
</file>

<file path=ppt/tags/tag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131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132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1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722_6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1"/>
  <p:tag name="KSO_WM_UNIT_PRESET_TEXT" val="目录"/>
</p:tagLst>
</file>

<file path=ppt/tags/tag134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1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2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3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TYPE" val="l_h_i"/>
  <p:tag name="KSO_WM_UNIT_SUBTYPE" val="d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4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TYPE" val="l_h_i"/>
  <p:tag name="KSO_WM_UNIT_SUBTYPE" val="d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5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TYPE" val="l_h_i"/>
  <p:tag name="KSO_WM_UNIT_SUBTYPE" val="d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6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6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TYPE" val="l_h_f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6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left&quot;:453.75,&quot;top&quot;:59.999996948242185,&quot;width&quot;:409.0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722"/>
  <p:tag name="KSO_WM_TEMPLATE_CATEGORY" val="custom"/>
  <p:tag name="KSO_WM_SLIDE_INDEX" val="6"/>
  <p:tag name="KSO_WM_SLIDE_ID" val="custom20235722_6"/>
  <p:tag name="KSO_WM_TEMPLATE_MASTER_TYPE" val="0"/>
  <p:tag name="KSO_WM_SLIDE_LAYOUT" val="a_l"/>
  <p:tag name="KSO_WM_SLIDE_LAYOUT_CNT" val="1_1"/>
  <p:tag name="KSO_WM_SLIDE_DIAGTYPE" val="l"/>
  <p:tag name="KSO_WM_SLIDE_THEME_ID" val="3428908"/>
  <p:tag name="KSO_WM_SLIDE_THEME_NAME" val="彩色扁平教育教学可爱卡通风格主题模版"/>
</p:tagLst>
</file>

<file path=ppt/tags/tag14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48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4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0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51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52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3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154.xml><?xml version="1.0" encoding="utf-8"?>
<p:tagLst xmlns:p="http://schemas.openxmlformats.org/presentationml/2006/main">
  <p:tag name="KSO_WM_UNIT_INDEX" val="1"/>
  <p:tag name="KSO_WM_UNIT_TYPE" val="j"/>
  <p:tag name="KSO_WM_BEAUTIFY_FLAG" val="#wm#"/>
</p:tagLst>
</file>

<file path=ppt/tags/tag155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56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顺序结构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8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5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6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61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162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选择结构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4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65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166.xml><?xml version="1.0" encoding="utf-8"?>
<p:tagLst xmlns:p="http://schemas.openxmlformats.org/presentationml/2006/main">
  <p:tag name="KSO_WM_UNIT_INDEX" val="6"/>
  <p:tag name="KSO_WM_UNIT_TYPE" val="i"/>
  <p:tag name="KSO_WM_BEAUTIFY_FLAG" val="#wm#"/>
</p:tagLst>
</file>

<file path=ppt/tags/tag167.xml><?xml version="1.0" encoding="utf-8"?>
<p:tagLst xmlns:p="http://schemas.openxmlformats.org/presentationml/2006/main">
  <p:tag name="KSO_WM_UNIT_INDEX" val="8"/>
  <p:tag name="KSO_WM_UNIT_TYPE" val="j"/>
  <p:tag name="KSO_WM_BEAUTIFY_FLAG" val="#wm#"/>
</p:tagLst>
</file>

<file path=ppt/tags/tag168.xml><?xml version="1.0" encoding="utf-8"?>
<p:tagLst xmlns:p="http://schemas.openxmlformats.org/presentationml/2006/main">
  <p:tag name="KSO_WM_UNIT_INDEX" val="10"/>
  <p:tag name="KSO_WM_UNIT_TYPE" val="f"/>
  <p:tag name="KSO_WM_UNIT_SUBTYPE" val="a"/>
  <p:tag name="KSO_WM_BEAUTIFY_FLAG" val="#wm#"/>
</p:tagLst>
</file>

<file path=ppt/tags/tag169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170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7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7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74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75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76.xml><?xml version="1.0" encoding="utf-8"?>
<p:tagLst xmlns:p="http://schemas.openxmlformats.org/presentationml/2006/main">
  <p:tag name="KSO_WM_UNIT_INDEX" val="8"/>
  <p:tag name="KSO_WM_UNIT_TYPE" val="i"/>
  <p:tag name="KSO_WM_BEAUTIFY_FLAG" val="#wm#"/>
</p:tagLst>
</file>

<file path=ppt/tags/tag177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78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179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80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1 单分支选择结构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8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83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84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185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186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18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188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189.xml><?xml version="1.0" encoding="utf-8"?>
<p:tagLst xmlns:p="http://schemas.openxmlformats.org/presentationml/2006/main">
  <p:tag name="KSO_WM_UNIT_INDEX" val="14"/>
  <p:tag name="KSO_WM_UNIT_TYPE" val="f"/>
  <p:tag name="KSO_WM_UNIT_SUBTYPE" val="a"/>
  <p:tag name="KSO_WM_BEAUTIFY_FLAG" val="#wm#"/>
</p:tagLst>
</file>

<file path=ppt/tags/tag190.xml><?xml version="1.0" encoding="utf-8"?>
<p:tagLst xmlns:p="http://schemas.openxmlformats.org/presentationml/2006/main">
  <p:tag name="KSO_WM_UNIT_INDEX" val="13"/>
  <p:tag name="KSO_WM_UNIT_TYPE" val="i"/>
  <p:tag name="KSO_WM_BEAUTIFY_FLAG" val="#wm#"/>
</p:tagLst>
</file>

<file path=ppt/tags/tag191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192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193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194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195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1 单分支选择结构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9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7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98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199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00.xml><?xml version="1.0" encoding="utf-8"?>
<p:tagLst xmlns:p="http://schemas.openxmlformats.org/presentationml/2006/main">
  <p:tag name="KSO_WM_UNIT_INDEX" val="7"/>
  <p:tag name="KSO_WM_UNIT_TYPE" val="j"/>
  <p:tag name="KSO_WM_BEAUTIFY_FLAG" val="#wm#"/>
</p:tagLst>
</file>

<file path=ppt/tags/tag201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0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03.xml><?xml version="1.0" encoding="utf-8"?>
<p:tagLst xmlns:p="http://schemas.openxmlformats.org/presentationml/2006/main">
  <p:tag name="KSO_WM_UNIT_INDEX" val="6"/>
  <p:tag name="KSO_WM_UNIT_TYPE" val="j"/>
  <p:tag name="KSO_WM_BEAUTIFY_FLAG" val="#wm#"/>
</p:tagLst>
</file>

<file path=ppt/tags/tag204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1 单分支选择结构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0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07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208.xml><?xml version="1.0" encoding="utf-8"?>
<p:tagLst xmlns:p="http://schemas.openxmlformats.org/presentationml/2006/main">
  <p:tag name="KSO_WM_UNIT_INDEX" val="9"/>
  <p:tag name="KSO_WM_UNIT_TYPE" val="j"/>
  <p:tag name="KSO_WM_BEAUTIFY_FLAG" val="#wm#"/>
</p:tagLst>
</file>

<file path=ppt/tags/tag209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10.xml><?xml version="1.0" encoding="utf-8"?>
<p:tagLst xmlns:p="http://schemas.openxmlformats.org/presentationml/2006/main">
  <p:tag name="KSO_WM_UNIT_INDEX" val="12"/>
  <p:tag name="KSO_WM_UNIT_TYPE" val="f"/>
  <p:tag name="KSO_WM_UNIT_SUBTYPE" val="a"/>
  <p:tag name="KSO_WM_BEAUTIFY_FLAG" val="#wm#"/>
</p:tagLst>
</file>

<file path=ppt/tags/tag211.xml><?xml version="1.0" encoding="utf-8"?>
<p:tagLst xmlns:p="http://schemas.openxmlformats.org/presentationml/2006/main">
  <p:tag name="KSO_WM_UNIT_INDEX" val="6"/>
  <p:tag name="KSO_WM_UNIT_TYPE" val="f"/>
  <p:tag name="KSO_WM_UNIT_SUBTYPE" val="a"/>
  <p:tag name="KSO_WM_BEAUTIFY_FLAG" val="#wm#"/>
</p:tagLst>
</file>

<file path=ppt/tags/tag212.xml><?xml version="1.0" encoding="utf-8"?>
<p:tagLst xmlns:p="http://schemas.openxmlformats.org/presentationml/2006/main">
  <p:tag name="KSO_WM_UNIT_INDEX" val="10"/>
  <p:tag name="KSO_WM_UNIT_TYPE" val="i"/>
  <p:tag name="KSO_WM_BEAUTIFY_FLAG" val="#wm#"/>
</p:tagLst>
</file>

<file path=ppt/tags/tag213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14.xml><?xml version="1.0" encoding="utf-8"?>
<p:tagLst xmlns:p="http://schemas.openxmlformats.org/presentationml/2006/main">
  <p:tag name="KSO_WM_UNIT_INDEX" val="11"/>
  <p:tag name="KSO_WM_UNIT_TYPE" val="i"/>
  <p:tag name="KSO_WM_BEAUTIFY_FLAG" val="#wm#"/>
</p:tagLst>
</file>

<file path=ppt/tags/tag21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16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17.xml><?xml version="1.0" encoding="utf-8"?>
<p:tagLst xmlns:p="http://schemas.openxmlformats.org/presentationml/2006/main">
  <p:tag name="KSO_WM_UNIT_INDEX" val="3"/>
  <p:tag name="KSO_WM_UNIT_TYPE" val="f"/>
  <p:tag name="KSO_WM_UNIT_SUBTYPE" val="a"/>
  <p:tag name="KSO_WM_BEAUTIFY_FLAG" val="#wm#"/>
</p:tagLst>
</file>

<file path=ppt/tags/tag218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2 双分支选择结构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1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21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22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23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24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25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2 双分支选择结构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2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2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28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229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30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231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32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3 多分支选择结构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3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3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3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36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37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38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39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3 多分支选择结构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4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4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43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44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45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46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3 多分支选择结构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4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48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49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50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251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5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53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3 多分支选择结构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5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56.xml><?xml version="1.0" encoding="utf-8"?>
<p:tagLst xmlns:p="http://schemas.openxmlformats.org/presentationml/2006/main">
  <p:tag name="KSO_WM_UNIT_INDEX" val="3"/>
  <p:tag name="KSO_WM_UNIT_TYPE" val="i"/>
  <p:tag name="KSO_WM_BEAUTIFY_FLAG" val="#wm#"/>
</p:tagLst>
</file>

<file path=ppt/tags/tag257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25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259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60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4 嵌套选择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2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63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64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65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66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67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5 match语句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69.xml><?xml version="1.0" encoding="utf-8"?>
<p:tagLst xmlns:p="http://schemas.openxmlformats.org/presentationml/2006/main">
  <p:tag name="KSO_WM_UNIT_INDEX" val="4"/>
  <p:tag name="KSO_WM_UNIT_TYPE" val="i"/>
  <p:tag name="KSO_WM_BEAUTIFY_FLAG" val="#wm#"/>
</p:tagLst>
</file>

<file path=ppt/tags/tag27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71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72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73.xml><?xml version="1.0" encoding="utf-8"?>
<p:tagLst xmlns:p="http://schemas.openxmlformats.org/presentationml/2006/main">
  <p:tag name="KSO_WM_UNIT_INDEX" val="5"/>
  <p:tag name="KSO_WM_UNIT_TYPE" val="j"/>
  <p:tag name="KSO_WM_BEAUTIFY_FLAG" val="#wm#"/>
</p:tagLst>
</file>

<file path=ppt/tags/tag274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5 match语句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7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76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77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78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79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5 match语句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8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81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82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283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4.5 match语句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8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8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86.xml><?xml version="1.0" encoding="utf-8"?>
<p:tagLst xmlns:p="http://schemas.openxmlformats.org/presentationml/2006/main">
  <p:tag name="KSO_WM_UNIT_INDEX" val="3"/>
  <p:tag name="KSO_WM_UNIT_TYPE" val="β"/>
  <p:tag name="KSO_WM_BEAUTIFY_FLAG" val="#wm#"/>
</p:tagLst>
</file>

<file path=ppt/tags/tag287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本章总结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8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89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90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291.xml><?xml version="1.0" encoding="utf-8"?>
<p:tagLst xmlns:p="http://schemas.openxmlformats.org/presentationml/2006/main">
  <p:tag name="KSO_WM_UNIT_INDEX" val="13"/>
  <p:tag name="KSO_WM_UNIT_TYPE" val="f"/>
  <p:tag name="KSO_WM_UNIT_SUBTYPE" val="a"/>
  <p:tag name="KSO_WM_BEAUTIFY_FLAG" val="#wm#"/>
</p:tagLst>
</file>

<file path=ppt/tags/tag29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93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29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95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选择结构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9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97.xml><?xml version="1.0" encoding="utf-8"?>
<p:tagLst xmlns:p="http://schemas.openxmlformats.org/presentationml/2006/main">
  <p:tag name="KSO_WM_UNIT_INDEX" val="9"/>
  <p:tag name="KSO_WM_UNIT_TYPE" val="f"/>
  <p:tag name="KSO_WM_UNIT_SUBTYPE" val="a"/>
  <p:tag name="KSO_WM_BEAUTIFY_FLAG" val="#wm#"/>
</p:tagLst>
</file>

<file path=ppt/tags/tag298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99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本章总结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0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01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02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03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0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05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0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07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0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09.xml><?xml version="1.0" encoding="utf-8"?>
<p:tagLst xmlns:p="http://schemas.openxmlformats.org/presentationml/2006/main">
  <p:tag name="KSO_WM_UNIT_INDEX" val="8"/>
  <p:tag name="KSO_WM_UNIT_TYPE" val="f"/>
  <p:tag name="KSO_WM_UNIT_SUBTYPE" val="a"/>
  <p:tag name="KSO_WM_BEAUTIFY_FLAG" val="#wm#"/>
</p:tagLst>
</file>

<file path=ppt/tags/tag31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311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12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1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1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31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16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1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18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319.xml><?xml version="1.0" encoding="utf-8"?>
<p:tagLst xmlns:p="http://schemas.openxmlformats.org/presentationml/2006/main">
  <p:tag name="KSO_WM_UNIT_INDEX" val="2"/>
  <p:tag name="KSO_WM_UNIT_TYPE" val="i"/>
  <p:tag name="KSO_WM_BEAUTIFY_FLAG" val="#wm#"/>
</p:tagLst>
</file>

<file path=ppt/tags/tag320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2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2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323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24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2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26.xml><?xml version="1.0" encoding="utf-8"?>
<p:tagLst xmlns:p="http://schemas.openxmlformats.org/presentationml/2006/main">
  <p:tag name="KSO_WM_UNIT_INDEX" val="5"/>
  <p:tag name="KSO_WM_UNIT_TYPE" val="f"/>
  <p:tag name="KSO_WM_UNIT_SUBTYPE" val="a"/>
  <p:tag name="KSO_WM_BEAUTIFY_FLAG" val="#wm#"/>
</p:tagLst>
</file>

<file path=ppt/tags/tag32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28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小试牛刀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29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30.xml><?xml version="1.0" encoding="utf-8"?>
<p:tagLst xmlns:p="http://schemas.openxmlformats.org/presentationml/2006/main">
  <p:tag name="KSO_WM_UNIT_INDEX" val="11"/>
  <p:tag name="KSO_WM_UNIT_TYPE" val="f"/>
  <p:tag name="KSO_WM_UNIT_SUBTYPE" val="a"/>
  <p:tag name="KSO_WM_BEAUTIFY_FLAG" val="#wm#"/>
</p:tagLst>
</file>

<file path=ppt/tags/tag331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332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UNIT_TEXT" val="案例实战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33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3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33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33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337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338.xml><?xml version="1.0" encoding="utf-8"?>
<p:tagLst xmlns:p="http://schemas.openxmlformats.org/presentationml/2006/main">
  <p:tag name="KSO_WPP_MARK_KEY" val="0c064124-f537-4a0d-887a-4f44502825de"/>
  <p:tag name="COMMONDATA" val="eyJoZGlkIjoiNWM2ZTM5MWI1NGI2YTlmMTlhZGVmZWRhMzc2ZTZjNzcifQ==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2496</Words>
  <Application>WPS 演示</Application>
  <PresentationFormat>宽屏</PresentationFormat>
  <Paragraphs>316</Paragraphs>
  <Slides>33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5" baseType="lpstr">
      <vt:lpstr>Arial</vt:lpstr>
      <vt:lpstr>宋体</vt:lpstr>
      <vt:lpstr>Wingdings</vt:lpstr>
      <vt:lpstr>汉仪粗圆简</vt:lpstr>
      <vt:lpstr>Calibri</vt:lpstr>
      <vt:lpstr>微软雅黑</vt:lpstr>
      <vt:lpstr>思源黑体 Bold</vt:lpstr>
      <vt:lpstr>Arial Unicode MS</vt:lpstr>
      <vt:lpstr>黑体</vt:lpstr>
      <vt:lpstr>汉仪雅酷黑简</vt:lpstr>
      <vt:lpstr>1_Office 主题</vt:lpstr>
      <vt:lpstr>Office 主题​​</vt:lpstr>
      <vt:lpstr>第4章 条件判断</vt:lpstr>
      <vt:lpstr>目录</vt:lpstr>
      <vt:lpstr>顺序结构</vt:lpstr>
      <vt:lpstr>选择结构</vt:lpstr>
      <vt:lpstr>选择结构</vt:lpstr>
      <vt:lpstr>4.1 单分支选择结构</vt:lpstr>
      <vt:lpstr>4.1 单分支选择结构</vt:lpstr>
      <vt:lpstr>4.1 单分支选择结构</vt:lpstr>
      <vt:lpstr>4.2 双分支选择结构</vt:lpstr>
      <vt:lpstr>4.2 双分支选择结构</vt:lpstr>
      <vt:lpstr>4.3 多分支选择结构</vt:lpstr>
      <vt:lpstr>4.3 多分支选择结构</vt:lpstr>
      <vt:lpstr>4.3 多分支选择结构</vt:lpstr>
      <vt:lpstr>4.3 多分支选择结构</vt:lpstr>
      <vt:lpstr>4.4 嵌套选择</vt:lpstr>
      <vt:lpstr>4.5 match语句</vt:lpstr>
      <vt:lpstr>4.5 match语句</vt:lpstr>
      <vt:lpstr>4.5 match语句</vt:lpstr>
      <vt:lpstr>4.5 match语句</vt:lpstr>
      <vt:lpstr>本章总结</vt:lpstr>
      <vt:lpstr>本章总结</vt:lpstr>
      <vt:lpstr>PowerPoint 演示文稿</vt:lpstr>
      <vt:lpstr>生命游戏</vt:lpstr>
      <vt:lpstr>小试牛刀</vt:lpstr>
      <vt:lpstr>小试牛刀</vt:lpstr>
      <vt:lpstr>小试牛刀</vt:lpstr>
      <vt:lpstr>小试牛刀</vt:lpstr>
      <vt:lpstr>小试牛刀</vt:lpstr>
      <vt:lpstr>小试牛刀</vt:lpstr>
      <vt:lpstr>小试牛刀</vt:lpstr>
      <vt:lpstr>案例实战</vt:lpstr>
      <vt:lpstr>案例实战</vt:lpstr>
      <vt:lpstr>人生苦短，我用python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liuge</cp:lastModifiedBy>
  <cp:revision>27</cp:revision>
  <dcterms:created xsi:type="dcterms:W3CDTF">2024-03-05T17:54:00Z</dcterms:created>
  <dcterms:modified xsi:type="dcterms:W3CDTF">2025-11-08T09:47:46Z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2052-12.1.0.23542</vt:lpwstr>
  </property>
  <property fmtid="{D5CDD505-2E9C-101B-9397-08002B2CF9AE}" pid="3" name="ICV">
    <vt:lpwstr>F54D5DEB6A844A6E9FF952C4F7C5D3D1_13</vt:lpwstr>
  </property>
</Properties>
</file>