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4.svg" ContentType="image/svg+xml"/>
  <Override PartName="/ppt/media/image16.svg" ContentType="image/svg+xml"/>
  <Override PartName="/ppt/media/image21.svg" ContentType="image/svg+xml"/>
  <Override PartName="/ppt/media/image22.svg" ContentType="image/svg+xml"/>
  <Override PartName="/ppt/media/image24.svg" ContentType="image/svg+xml"/>
  <Override PartName="/ppt/media/image27.svg" ContentType="image/svg+xml"/>
  <Override PartName="/ppt/media/image28.svg" ContentType="image/svg+xml"/>
  <Override PartName="/ppt/media/image29.svg" ContentType="image/svg+xml"/>
  <Override PartName="/ppt/media/image3.svg" ContentType="image/svg+xml"/>
  <Override PartName="/ppt/media/image30.svg" ContentType="image/svg+xml"/>
  <Override PartName="/ppt/media/image32.svg" ContentType="image/svg+xml"/>
  <Override PartName="/ppt/media/image33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9" r:id="rId3"/>
  </p:sldMasterIdLst>
  <p:notesMasterIdLst>
    <p:notesMasterId r:id="rId5"/>
  </p:notesMasterIdLst>
  <p:sldIdLst>
    <p:sldId id="256" r:id="rId4"/>
    <p:sldId id="289" r:id="rId6"/>
    <p:sldId id="261" r:id="rId7"/>
    <p:sldId id="685" r:id="rId8"/>
    <p:sldId id="262" r:id="rId9"/>
    <p:sldId id="686" r:id="rId10"/>
    <p:sldId id="683" r:id="rId11"/>
    <p:sldId id="680" r:id="rId12"/>
    <p:sldId id="681" r:id="rId13"/>
    <p:sldId id="705" r:id="rId14"/>
    <p:sldId id="687" r:id="rId15"/>
    <p:sldId id="690" r:id="rId16"/>
    <p:sldId id="676" r:id="rId17"/>
    <p:sldId id="688" r:id="rId18"/>
    <p:sldId id="689" r:id="rId19"/>
    <p:sldId id="691" r:id="rId20"/>
    <p:sldId id="692" r:id="rId21"/>
    <p:sldId id="693" r:id="rId22"/>
    <p:sldId id="695" r:id="rId23"/>
    <p:sldId id="696" r:id="rId24"/>
    <p:sldId id="697" r:id="rId25"/>
    <p:sldId id="684" r:id="rId26"/>
    <p:sldId id="288" r:id="rId27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7" userDrawn="1">
          <p15:clr>
            <a:srgbClr val="A4A3A4"/>
          </p15:clr>
        </p15:guide>
        <p15:guide id="2" pos="37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50"/>
    <a:srgbClr val="FDA007"/>
    <a:srgbClr val="00AF92"/>
    <a:srgbClr val="0D6E5A"/>
    <a:srgbClr val="CACFD8"/>
    <a:srgbClr val="028458"/>
    <a:srgbClr val="E5C2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9" autoAdjust="0"/>
    <p:restoredTop sz="92147" autoAdjust="0"/>
  </p:normalViewPr>
  <p:slideViewPr>
    <p:cSldViewPr snapToGrid="0" showGuides="1">
      <p:cViewPr varScale="1">
        <p:scale>
          <a:sx n="62" d="100"/>
          <a:sy n="62" d="100"/>
        </p:scale>
        <p:origin x="776" y="48"/>
      </p:cViewPr>
      <p:guideLst>
        <p:guide orient="horz" pos="2107"/>
        <p:guide pos="374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222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1" Type="http://schemas.openxmlformats.org/officeDocument/2006/relationships/tags" Target="tags/tag228.xml"/><Relationship Id="rId3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530" y="1143000"/>
            <a:ext cx="54869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>
              <a:effectLst/>
            </a:endParaRPr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>
              <a:effectLst/>
            </a:endParaRPr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>
              <a:effectLst/>
            </a:endParaRPr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>
              <a:effectLst/>
            </a:endParaRPr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>
              <a:effectLst/>
            </a:endParaRPr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3.xml"/><Relationship Id="rId5" Type="http://schemas.openxmlformats.org/officeDocument/2006/relationships/image" Target="../media/image3.svg"/><Relationship Id="rId43" Type="http://schemas.openxmlformats.org/officeDocument/2006/relationships/tags" Target="../tags/tag24.xml"/><Relationship Id="rId42" Type="http://schemas.openxmlformats.org/officeDocument/2006/relationships/tags" Target="../tags/tag23.xml"/><Relationship Id="rId41" Type="http://schemas.openxmlformats.org/officeDocument/2006/relationships/tags" Target="../tags/tag22.xml"/><Relationship Id="rId40" Type="http://schemas.openxmlformats.org/officeDocument/2006/relationships/tags" Target="../tags/tag21.xml"/><Relationship Id="rId4" Type="http://schemas.openxmlformats.org/officeDocument/2006/relationships/image" Target="../media/image2.png"/><Relationship Id="rId39" Type="http://schemas.openxmlformats.org/officeDocument/2006/relationships/tags" Target="../tags/tag20.xml"/><Relationship Id="rId38" Type="http://schemas.openxmlformats.org/officeDocument/2006/relationships/tags" Target="../tags/tag19.xml"/><Relationship Id="rId37" Type="http://schemas.openxmlformats.org/officeDocument/2006/relationships/tags" Target="../tags/tag18.xml"/><Relationship Id="rId36" Type="http://schemas.openxmlformats.org/officeDocument/2006/relationships/image" Target="../media/image19.png"/><Relationship Id="rId35" Type="http://schemas.openxmlformats.org/officeDocument/2006/relationships/tags" Target="../tags/tag17.xml"/><Relationship Id="rId34" Type="http://schemas.openxmlformats.org/officeDocument/2006/relationships/tags" Target="../tags/tag16.xml"/><Relationship Id="rId33" Type="http://schemas.openxmlformats.org/officeDocument/2006/relationships/image" Target="../media/image18.png"/><Relationship Id="rId32" Type="http://schemas.openxmlformats.org/officeDocument/2006/relationships/tags" Target="../tags/tag15.xml"/><Relationship Id="rId31" Type="http://schemas.openxmlformats.org/officeDocument/2006/relationships/image" Target="../media/image17.png"/><Relationship Id="rId30" Type="http://schemas.openxmlformats.org/officeDocument/2006/relationships/tags" Target="../tags/tag14.xml"/><Relationship Id="rId3" Type="http://schemas.openxmlformats.org/officeDocument/2006/relationships/tags" Target="../tags/tag2.xml"/><Relationship Id="rId29" Type="http://schemas.openxmlformats.org/officeDocument/2006/relationships/tags" Target="../tags/tag13.xml"/><Relationship Id="rId28" Type="http://schemas.openxmlformats.org/officeDocument/2006/relationships/tags" Target="../tags/tag12.xml"/><Relationship Id="rId27" Type="http://schemas.openxmlformats.org/officeDocument/2006/relationships/image" Target="../media/image16.svg"/><Relationship Id="rId26" Type="http://schemas.openxmlformats.org/officeDocument/2006/relationships/image" Target="../media/image15.png"/><Relationship Id="rId25" Type="http://schemas.openxmlformats.org/officeDocument/2006/relationships/tags" Target="../tags/tag11.xml"/><Relationship Id="rId24" Type="http://schemas.openxmlformats.org/officeDocument/2006/relationships/image" Target="../media/image14.svg"/><Relationship Id="rId23" Type="http://schemas.openxmlformats.org/officeDocument/2006/relationships/tags" Target="../tags/tag10.xml"/><Relationship Id="rId22" Type="http://schemas.openxmlformats.org/officeDocument/2006/relationships/tags" Target="../tags/tag9.xml"/><Relationship Id="rId21" Type="http://schemas.openxmlformats.org/officeDocument/2006/relationships/image" Target="../media/image13.svg"/><Relationship Id="rId20" Type="http://schemas.openxmlformats.org/officeDocument/2006/relationships/image" Target="../media/image12.png"/><Relationship Id="rId2" Type="http://schemas.openxmlformats.org/officeDocument/2006/relationships/tags" Target="../tags/tag1.xml"/><Relationship Id="rId19" Type="http://schemas.openxmlformats.org/officeDocument/2006/relationships/tags" Target="../tags/tag8.xml"/><Relationship Id="rId18" Type="http://schemas.openxmlformats.org/officeDocument/2006/relationships/image" Target="../media/image11.svg"/><Relationship Id="rId17" Type="http://schemas.openxmlformats.org/officeDocument/2006/relationships/image" Target="../media/image10.png"/><Relationship Id="rId16" Type="http://schemas.openxmlformats.org/officeDocument/2006/relationships/tags" Target="../tags/tag7.xml"/><Relationship Id="rId15" Type="http://schemas.openxmlformats.org/officeDocument/2006/relationships/image" Target="../media/image9.svg"/><Relationship Id="rId14" Type="http://schemas.openxmlformats.org/officeDocument/2006/relationships/tags" Target="../tags/tag6.xml"/><Relationship Id="rId13" Type="http://schemas.openxmlformats.org/officeDocument/2006/relationships/image" Target="../media/image8.png"/><Relationship Id="rId12" Type="http://schemas.openxmlformats.org/officeDocument/2006/relationships/tags" Target="../tags/tag5.xml"/><Relationship Id="rId11" Type="http://schemas.openxmlformats.org/officeDocument/2006/relationships/image" Target="../media/image7.svg"/><Relationship Id="rId10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33.xml"/><Relationship Id="rId7" Type="http://schemas.openxmlformats.org/officeDocument/2006/relationships/image" Target="../media/image8.png"/><Relationship Id="rId6" Type="http://schemas.openxmlformats.org/officeDocument/2006/relationships/tags" Target="../tags/tag3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39" Type="http://schemas.openxmlformats.org/officeDocument/2006/relationships/tags" Target="../tags/tag49.xml"/><Relationship Id="rId38" Type="http://schemas.openxmlformats.org/officeDocument/2006/relationships/image" Target="../media/image3.svg"/><Relationship Id="rId37" Type="http://schemas.openxmlformats.org/officeDocument/2006/relationships/image" Target="../media/image2.png"/><Relationship Id="rId36" Type="http://schemas.openxmlformats.org/officeDocument/2006/relationships/tags" Target="../tags/tag48.xml"/><Relationship Id="rId35" Type="http://schemas.openxmlformats.org/officeDocument/2006/relationships/tags" Target="../tags/tag47.xml"/><Relationship Id="rId34" Type="http://schemas.openxmlformats.org/officeDocument/2006/relationships/tags" Target="../tags/tag46.xml"/><Relationship Id="rId33" Type="http://schemas.openxmlformats.org/officeDocument/2006/relationships/tags" Target="../tags/tag45.xml"/><Relationship Id="rId32" Type="http://schemas.openxmlformats.org/officeDocument/2006/relationships/image" Target="../media/image25.png"/><Relationship Id="rId31" Type="http://schemas.openxmlformats.org/officeDocument/2006/relationships/tags" Target="../tags/tag44.xml"/><Relationship Id="rId30" Type="http://schemas.openxmlformats.org/officeDocument/2006/relationships/image" Target="../media/image17.png"/><Relationship Id="rId3" Type="http://schemas.openxmlformats.org/officeDocument/2006/relationships/tags" Target="../tags/tag31.xml"/><Relationship Id="rId29" Type="http://schemas.openxmlformats.org/officeDocument/2006/relationships/tags" Target="../tags/tag43.xml"/><Relationship Id="rId28" Type="http://schemas.openxmlformats.org/officeDocument/2006/relationships/tags" Target="../tags/tag42.xml"/><Relationship Id="rId27" Type="http://schemas.openxmlformats.org/officeDocument/2006/relationships/image" Target="../media/image24.svg"/><Relationship Id="rId26" Type="http://schemas.openxmlformats.org/officeDocument/2006/relationships/image" Target="../media/image23.png"/><Relationship Id="rId25" Type="http://schemas.openxmlformats.org/officeDocument/2006/relationships/tags" Target="../tags/tag41.xml"/><Relationship Id="rId24" Type="http://schemas.openxmlformats.org/officeDocument/2006/relationships/image" Target="../media/image14.svg"/><Relationship Id="rId23" Type="http://schemas.openxmlformats.org/officeDocument/2006/relationships/tags" Target="../tags/tag40.xml"/><Relationship Id="rId22" Type="http://schemas.openxmlformats.org/officeDocument/2006/relationships/tags" Target="../tags/tag39.xml"/><Relationship Id="rId21" Type="http://schemas.openxmlformats.org/officeDocument/2006/relationships/image" Target="../media/image13.svg"/><Relationship Id="rId20" Type="http://schemas.openxmlformats.org/officeDocument/2006/relationships/image" Target="../media/image12.png"/><Relationship Id="rId2" Type="http://schemas.openxmlformats.org/officeDocument/2006/relationships/tags" Target="../tags/tag30.xml"/><Relationship Id="rId19" Type="http://schemas.openxmlformats.org/officeDocument/2006/relationships/tags" Target="../tags/tag38.xml"/><Relationship Id="rId18" Type="http://schemas.openxmlformats.org/officeDocument/2006/relationships/image" Target="../media/image11.svg"/><Relationship Id="rId17" Type="http://schemas.openxmlformats.org/officeDocument/2006/relationships/image" Target="../media/image10.png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34.xml"/><Relationship Id="rId10" Type="http://schemas.openxmlformats.org/officeDocument/2006/relationships/image" Target="../media/image22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image" Target="../media/image27.svg"/><Relationship Id="rId6" Type="http://schemas.openxmlformats.org/officeDocument/2006/relationships/image" Target="../media/image20.png"/><Relationship Id="rId5" Type="http://schemas.openxmlformats.org/officeDocument/2006/relationships/tags" Target="../tags/tag52.xml"/><Relationship Id="rId4" Type="http://schemas.openxmlformats.org/officeDocument/2006/relationships/image" Target="../media/image26.png"/><Relationship Id="rId37" Type="http://schemas.openxmlformats.org/officeDocument/2006/relationships/tags" Target="../tags/tag70.xml"/><Relationship Id="rId36" Type="http://schemas.openxmlformats.org/officeDocument/2006/relationships/tags" Target="../tags/tag69.xml"/><Relationship Id="rId35" Type="http://schemas.openxmlformats.org/officeDocument/2006/relationships/tags" Target="../tags/tag68.xml"/><Relationship Id="rId34" Type="http://schemas.openxmlformats.org/officeDocument/2006/relationships/tags" Target="../tags/tag67.xml"/><Relationship Id="rId33" Type="http://schemas.openxmlformats.org/officeDocument/2006/relationships/tags" Target="../tags/tag66.xml"/><Relationship Id="rId32" Type="http://schemas.openxmlformats.org/officeDocument/2006/relationships/tags" Target="../tags/tag65.xml"/><Relationship Id="rId31" Type="http://schemas.openxmlformats.org/officeDocument/2006/relationships/tags" Target="../tags/tag64.xml"/><Relationship Id="rId30" Type="http://schemas.openxmlformats.org/officeDocument/2006/relationships/tags" Target="../tags/tag63.xml"/><Relationship Id="rId3" Type="http://schemas.openxmlformats.org/officeDocument/2006/relationships/tags" Target="../tags/tag51.xml"/><Relationship Id="rId29" Type="http://schemas.openxmlformats.org/officeDocument/2006/relationships/image" Target="../media/image30.svg"/><Relationship Id="rId28" Type="http://schemas.openxmlformats.org/officeDocument/2006/relationships/image" Target="../media/image23.png"/><Relationship Id="rId27" Type="http://schemas.openxmlformats.org/officeDocument/2006/relationships/tags" Target="../tags/tag62.xml"/><Relationship Id="rId26" Type="http://schemas.openxmlformats.org/officeDocument/2006/relationships/image" Target="../media/image14.svg"/><Relationship Id="rId25" Type="http://schemas.openxmlformats.org/officeDocument/2006/relationships/tags" Target="../tags/tag61.xml"/><Relationship Id="rId24" Type="http://schemas.openxmlformats.org/officeDocument/2006/relationships/tags" Target="../tags/tag60.xml"/><Relationship Id="rId23" Type="http://schemas.openxmlformats.org/officeDocument/2006/relationships/image" Target="../media/image13.svg"/><Relationship Id="rId22" Type="http://schemas.openxmlformats.org/officeDocument/2006/relationships/image" Target="../media/image12.png"/><Relationship Id="rId21" Type="http://schemas.openxmlformats.org/officeDocument/2006/relationships/tags" Target="../tags/tag59.xml"/><Relationship Id="rId20" Type="http://schemas.openxmlformats.org/officeDocument/2006/relationships/image" Target="../media/image11.svg"/><Relationship Id="rId2" Type="http://schemas.openxmlformats.org/officeDocument/2006/relationships/tags" Target="../tags/tag50.xml"/><Relationship Id="rId19" Type="http://schemas.openxmlformats.org/officeDocument/2006/relationships/tags" Target="../tags/tag58.xml"/><Relationship Id="rId18" Type="http://schemas.openxmlformats.org/officeDocument/2006/relationships/tags" Target="../tags/tag57.xml"/><Relationship Id="rId17" Type="http://schemas.openxmlformats.org/officeDocument/2006/relationships/image" Target="../media/image29.svg"/><Relationship Id="rId16" Type="http://schemas.openxmlformats.org/officeDocument/2006/relationships/image" Target="../media/image15.png"/><Relationship Id="rId15" Type="http://schemas.openxmlformats.org/officeDocument/2006/relationships/tags" Target="../tags/tag56.xml"/><Relationship Id="rId14" Type="http://schemas.openxmlformats.org/officeDocument/2006/relationships/image" Target="../media/image28.svg"/><Relationship Id="rId13" Type="http://schemas.openxmlformats.org/officeDocument/2006/relationships/image" Target="../media/image10.png"/><Relationship Id="rId12" Type="http://schemas.openxmlformats.org/officeDocument/2006/relationships/tags" Target="../tags/tag55.xml"/><Relationship Id="rId11" Type="http://schemas.openxmlformats.org/officeDocument/2006/relationships/image" Target="../media/image3.sv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tags" Target="../tags/tag104.xml"/><Relationship Id="rId7" Type="http://schemas.openxmlformats.org/officeDocument/2006/relationships/image" Target="../media/image27.svg"/><Relationship Id="rId6" Type="http://schemas.openxmlformats.org/officeDocument/2006/relationships/image" Target="../media/image20.png"/><Relationship Id="rId5" Type="http://schemas.openxmlformats.org/officeDocument/2006/relationships/tags" Target="../tags/tag103.xml"/><Relationship Id="rId4" Type="http://schemas.openxmlformats.org/officeDocument/2006/relationships/image" Target="../media/image8.png"/><Relationship Id="rId3" Type="http://schemas.openxmlformats.org/officeDocument/2006/relationships/tags" Target="../tags/tag102.xml"/><Relationship Id="rId21" Type="http://schemas.openxmlformats.org/officeDocument/2006/relationships/image" Target="../media/image3.svg"/><Relationship Id="rId20" Type="http://schemas.openxmlformats.org/officeDocument/2006/relationships/image" Target="../media/image2.png"/><Relationship Id="rId2" Type="http://schemas.openxmlformats.org/officeDocument/2006/relationships/tags" Target="../tags/tag101.xml"/><Relationship Id="rId19" Type="http://schemas.openxmlformats.org/officeDocument/2006/relationships/tags" Target="../tags/tag112.xml"/><Relationship Id="rId18" Type="http://schemas.openxmlformats.org/officeDocument/2006/relationships/tags" Target="../tags/tag111.xml"/><Relationship Id="rId17" Type="http://schemas.openxmlformats.org/officeDocument/2006/relationships/image" Target="../media/image18.png"/><Relationship Id="rId16" Type="http://schemas.openxmlformats.org/officeDocument/2006/relationships/tags" Target="../tags/tag110.xml"/><Relationship Id="rId15" Type="http://schemas.openxmlformats.org/officeDocument/2006/relationships/image" Target="../media/image17.png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221" y="1854524"/>
            <a:ext cx="9145325" cy="1656052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221" y="3602668"/>
            <a:ext cx="9145325" cy="16560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835" indent="0" algn="ctr">
              <a:buNone/>
              <a:defRPr sz="1600"/>
            </a:lvl7pPr>
            <a:lvl8pPr marL="3201035" indent="0" algn="ctr">
              <a:buNone/>
              <a:defRPr sz="1600"/>
            </a:lvl8pPr>
            <a:lvl9pPr marL="3658235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321" y="1838644"/>
            <a:ext cx="10517123" cy="43520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321" y="2187825"/>
            <a:ext cx="10517123" cy="2483549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321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094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910" y="1745267"/>
            <a:ext cx="5158534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910" y="2616067"/>
            <a:ext cx="5158534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3094" y="1745267"/>
            <a:ext cx="5183939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3094" y="2616067"/>
            <a:ext cx="5183939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969" y="2159377"/>
            <a:ext cx="5715828" cy="1382692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969" y="3733855"/>
            <a:ext cx="5715828" cy="1186144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321" y="713797"/>
            <a:ext cx="4682333" cy="142841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3335" y="713797"/>
            <a:ext cx="5712710" cy="54045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321" y="2314277"/>
            <a:ext cx="4682333" cy="381225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835" indent="0">
              <a:buNone/>
              <a:defRPr sz="1000"/>
            </a:lvl7pPr>
            <a:lvl8pPr marL="3201035" indent="0">
              <a:buNone/>
              <a:defRPr sz="1000"/>
            </a:lvl8pPr>
            <a:lvl9pPr marL="3658235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6412" y="365189"/>
            <a:ext cx="909033" cy="5812855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320" y="365189"/>
            <a:ext cx="9447811" cy="5812855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321" y="551640"/>
            <a:ext cx="10517123" cy="555994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2540" y="1270"/>
            <a:ext cx="1219517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3" descr="资源 2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8670" y="63500"/>
            <a:ext cx="10659110" cy="6092825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9783" y="175895"/>
            <a:ext cx="10657205" cy="5868670"/>
          </a:xfrm>
          <a:prstGeom prst="rect">
            <a:avLst/>
          </a:pr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64795" y="1057910"/>
            <a:ext cx="11727180" cy="435229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3876741" y="637824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3814745" y="599948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2"/>
            </p:custDataLst>
          </p:nvPr>
        </p:nvSpPr>
        <p:spPr>
          <a:xfrm flipH="1">
            <a:off x="3958509" y="6123739"/>
            <a:ext cx="219836" cy="19641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205551" y="623424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161665" y="558101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28"/>
            </p:custDataLst>
          </p:nvPr>
        </p:nvSpPr>
        <p:spPr>
          <a:xfrm>
            <a:off x="3383676" y="5795317"/>
            <a:ext cx="338696" cy="3387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资源 28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3175" y="239395"/>
            <a:ext cx="1784985" cy="782320"/>
          </a:xfrm>
          <a:prstGeom prst="rect">
            <a:avLst/>
          </a:prstGeom>
        </p:spPr>
      </p:pic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>
          <a:blip r:embed="rId31"/>
          <a:srcRect b="-669"/>
          <a:stretch>
            <a:fillRect/>
          </a:stretch>
        </p:blipFill>
        <p:spPr>
          <a:xfrm>
            <a:off x="1792605" y="3371215"/>
            <a:ext cx="1420495" cy="280797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32"/>
            </p:custDataLst>
          </p:nvPr>
        </p:nvPicPr>
        <p:blipFill>
          <a:blip r:embed="rId33">
            <a:lum bright="6000" contrast="-6000"/>
          </a:blip>
          <a:stretch>
            <a:fillRect/>
          </a:stretch>
        </p:blipFill>
        <p:spPr>
          <a:xfrm>
            <a:off x="121285" y="3570605"/>
            <a:ext cx="2303145" cy="3015615"/>
          </a:xfrm>
          <a:prstGeom prst="rect">
            <a:avLst/>
          </a:prstGeom>
        </p:spPr>
      </p:pic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34"/>
            </p:custDataLst>
          </p:nvPr>
        </p:nvPicPr>
        <p:blipFill>
          <a:blip r:embed="rId31"/>
          <a:srcRect b="11169"/>
          <a:stretch>
            <a:fillRect/>
          </a:stretch>
        </p:blipFill>
        <p:spPr>
          <a:xfrm flipH="1">
            <a:off x="10154920" y="1919605"/>
            <a:ext cx="1908175" cy="3327400"/>
          </a:xfrm>
          <a:prstGeom prst="rect">
            <a:avLst/>
          </a:prstGeom>
        </p:spPr>
      </p:pic>
      <p:pic>
        <p:nvPicPr>
          <p:cNvPr id="25" name="图片 24" descr="资源 12-8"/>
          <p:cNvPicPr>
            <a:picLocks noChangeAspect="1"/>
          </p:cNvPicPr>
          <p:nvPr userDrawn="1">
            <p:custDataLst>
              <p:tags r:id="rId35"/>
            </p:custDataLst>
          </p:nvPr>
        </p:nvPicPr>
        <p:blipFill>
          <a:blip r:embed="rId36">
            <a:lum bright="6000" contrast="-6000"/>
          </a:blip>
          <a:stretch>
            <a:fillRect/>
          </a:stretch>
        </p:blipFill>
        <p:spPr>
          <a:xfrm>
            <a:off x="9559925" y="3135630"/>
            <a:ext cx="2277110" cy="35001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7"/>
            </p:custDataLst>
          </p:nvPr>
        </p:nvSpPr>
        <p:spPr>
          <a:xfrm>
            <a:off x="2574925" y="1184275"/>
            <a:ext cx="7069455" cy="2154555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000" b="0"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8"/>
            </p:custDataLst>
          </p:nvPr>
        </p:nvSpPr>
        <p:spPr>
          <a:xfrm>
            <a:off x="2574925" y="3371215"/>
            <a:ext cx="7069455" cy="503555"/>
          </a:xfrm>
        </p:spPr>
        <p:txBody>
          <a:bodyPr wrap="square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0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42"/>
            </p:custDataLst>
          </p:nvPr>
        </p:nvSpPr>
        <p:spPr>
          <a:xfrm>
            <a:off x="4655545" y="4379410"/>
            <a:ext cx="2880000" cy="504000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43"/>
            </p:custDataLst>
          </p:nvPr>
        </p:nvSpPr>
        <p:spPr>
          <a:xfrm>
            <a:off x="0" y="6511148"/>
            <a:ext cx="12194516" cy="348757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549">
                <a:moveTo>
                  <a:pt x="0" y="93"/>
                </a:moveTo>
                <a:cubicBezTo>
                  <a:pt x="33" y="44"/>
                  <a:pt x="107" y="9"/>
                  <a:pt x="142" y="10"/>
                </a:cubicBezTo>
                <a:lnTo>
                  <a:pt x="144" y="10"/>
                </a:lnTo>
                <a:lnTo>
                  <a:pt x="146" y="10"/>
                </a:lnTo>
                <a:lnTo>
                  <a:pt x="177" y="10"/>
                </a:lnTo>
                <a:cubicBezTo>
                  <a:pt x="276" y="8"/>
                  <a:pt x="354" y="138"/>
                  <a:pt x="351" y="178"/>
                </a:cubicBezTo>
                <a:lnTo>
                  <a:pt x="352" y="178"/>
                </a:lnTo>
                <a:cubicBezTo>
                  <a:pt x="351" y="93"/>
                  <a:pt x="472" y="7"/>
                  <a:pt x="527" y="10"/>
                </a:cubicBezTo>
                <a:lnTo>
                  <a:pt x="530" y="10"/>
                </a:lnTo>
                <a:lnTo>
                  <a:pt x="564" y="10"/>
                </a:lnTo>
                <a:cubicBezTo>
                  <a:pt x="663" y="8"/>
                  <a:pt x="742" y="138"/>
                  <a:pt x="739" y="178"/>
                </a:cubicBezTo>
                <a:lnTo>
                  <a:pt x="740" y="178"/>
                </a:lnTo>
                <a:cubicBezTo>
                  <a:pt x="738" y="93"/>
                  <a:pt x="859" y="7"/>
                  <a:pt x="914" y="10"/>
                </a:cubicBezTo>
                <a:lnTo>
                  <a:pt x="917" y="10"/>
                </a:lnTo>
                <a:lnTo>
                  <a:pt x="952" y="10"/>
                </a:lnTo>
                <a:cubicBezTo>
                  <a:pt x="1050" y="8"/>
                  <a:pt x="1129" y="138"/>
                  <a:pt x="1126" y="178"/>
                </a:cubicBezTo>
                <a:lnTo>
                  <a:pt x="1127" y="178"/>
                </a:lnTo>
                <a:cubicBezTo>
                  <a:pt x="1126" y="93"/>
                  <a:pt x="1246" y="7"/>
                  <a:pt x="1301" y="10"/>
                </a:cubicBezTo>
                <a:lnTo>
                  <a:pt x="1304" y="10"/>
                </a:lnTo>
                <a:lnTo>
                  <a:pt x="1339" y="10"/>
                </a:lnTo>
                <a:cubicBezTo>
                  <a:pt x="1437" y="8"/>
                  <a:pt x="1516" y="138"/>
                  <a:pt x="1513" y="178"/>
                </a:cubicBezTo>
                <a:lnTo>
                  <a:pt x="1514" y="178"/>
                </a:lnTo>
                <a:cubicBezTo>
                  <a:pt x="1513" y="93"/>
                  <a:pt x="1634" y="7"/>
                  <a:pt x="1688" y="10"/>
                </a:cubicBezTo>
                <a:lnTo>
                  <a:pt x="1691" y="10"/>
                </a:lnTo>
                <a:lnTo>
                  <a:pt x="1726" y="10"/>
                </a:lnTo>
                <a:cubicBezTo>
                  <a:pt x="1825" y="8"/>
                  <a:pt x="1903" y="138"/>
                  <a:pt x="1900" y="178"/>
                </a:cubicBezTo>
                <a:lnTo>
                  <a:pt x="1901" y="178"/>
                </a:lnTo>
                <a:cubicBezTo>
                  <a:pt x="1900" y="93"/>
                  <a:pt x="2021" y="7"/>
                  <a:pt x="2076" y="10"/>
                </a:cubicBezTo>
                <a:lnTo>
                  <a:pt x="2079" y="10"/>
                </a:lnTo>
                <a:lnTo>
                  <a:pt x="2114" y="10"/>
                </a:lnTo>
                <a:cubicBezTo>
                  <a:pt x="2212" y="8"/>
                  <a:pt x="2291" y="138"/>
                  <a:pt x="2288" y="178"/>
                </a:cubicBezTo>
                <a:lnTo>
                  <a:pt x="2289" y="178"/>
                </a:lnTo>
                <a:cubicBezTo>
                  <a:pt x="2287" y="93"/>
                  <a:pt x="2408" y="7"/>
                  <a:pt x="2463" y="10"/>
                </a:cubicBezTo>
                <a:lnTo>
                  <a:pt x="2466" y="10"/>
                </a:lnTo>
                <a:lnTo>
                  <a:pt x="2501" y="10"/>
                </a:lnTo>
                <a:cubicBezTo>
                  <a:pt x="2599" y="8"/>
                  <a:pt x="2678" y="138"/>
                  <a:pt x="2675" y="178"/>
                </a:cubicBezTo>
                <a:lnTo>
                  <a:pt x="2676" y="178"/>
                </a:lnTo>
                <a:cubicBezTo>
                  <a:pt x="2675" y="93"/>
                  <a:pt x="2795" y="7"/>
                  <a:pt x="2850" y="10"/>
                </a:cubicBezTo>
                <a:lnTo>
                  <a:pt x="2853" y="10"/>
                </a:lnTo>
                <a:lnTo>
                  <a:pt x="2888" y="10"/>
                </a:lnTo>
                <a:cubicBezTo>
                  <a:pt x="2986" y="8"/>
                  <a:pt x="3065" y="138"/>
                  <a:pt x="3062" y="178"/>
                </a:cubicBezTo>
                <a:lnTo>
                  <a:pt x="3063" y="178"/>
                </a:lnTo>
                <a:cubicBezTo>
                  <a:pt x="3062" y="93"/>
                  <a:pt x="3183" y="7"/>
                  <a:pt x="3237" y="10"/>
                </a:cubicBezTo>
                <a:lnTo>
                  <a:pt x="3240" y="10"/>
                </a:lnTo>
                <a:lnTo>
                  <a:pt x="3275" y="10"/>
                </a:lnTo>
                <a:cubicBezTo>
                  <a:pt x="3372" y="8"/>
                  <a:pt x="3451" y="134"/>
                  <a:pt x="3449" y="176"/>
                </a:cubicBezTo>
                <a:lnTo>
                  <a:pt x="3449" y="178"/>
                </a:lnTo>
                <a:lnTo>
                  <a:pt x="3450" y="178"/>
                </a:lnTo>
                <a:cubicBezTo>
                  <a:pt x="3449" y="93"/>
                  <a:pt x="3570" y="7"/>
                  <a:pt x="3625" y="10"/>
                </a:cubicBezTo>
                <a:lnTo>
                  <a:pt x="3628" y="10"/>
                </a:lnTo>
                <a:lnTo>
                  <a:pt x="3663" y="10"/>
                </a:lnTo>
                <a:cubicBezTo>
                  <a:pt x="3761" y="8"/>
                  <a:pt x="3840" y="138"/>
                  <a:pt x="3837" y="178"/>
                </a:cubicBezTo>
                <a:lnTo>
                  <a:pt x="3838" y="178"/>
                </a:lnTo>
                <a:cubicBezTo>
                  <a:pt x="3836" y="93"/>
                  <a:pt x="3957" y="7"/>
                  <a:pt x="4012" y="10"/>
                </a:cubicBezTo>
                <a:lnTo>
                  <a:pt x="4015" y="10"/>
                </a:lnTo>
                <a:lnTo>
                  <a:pt x="4050" y="10"/>
                </a:lnTo>
                <a:cubicBezTo>
                  <a:pt x="4148" y="8"/>
                  <a:pt x="4227" y="138"/>
                  <a:pt x="4224" y="178"/>
                </a:cubicBezTo>
                <a:lnTo>
                  <a:pt x="4225" y="178"/>
                </a:lnTo>
                <a:cubicBezTo>
                  <a:pt x="4224" y="93"/>
                  <a:pt x="4344" y="7"/>
                  <a:pt x="4399" y="10"/>
                </a:cubicBezTo>
                <a:lnTo>
                  <a:pt x="4402" y="10"/>
                </a:lnTo>
                <a:lnTo>
                  <a:pt x="4437" y="10"/>
                </a:lnTo>
                <a:cubicBezTo>
                  <a:pt x="4535" y="8"/>
                  <a:pt x="4614" y="138"/>
                  <a:pt x="4611" y="178"/>
                </a:cubicBezTo>
                <a:lnTo>
                  <a:pt x="4612" y="178"/>
                </a:lnTo>
                <a:cubicBezTo>
                  <a:pt x="4611" y="93"/>
                  <a:pt x="4732" y="7"/>
                  <a:pt x="4786" y="10"/>
                </a:cubicBezTo>
                <a:lnTo>
                  <a:pt x="4789" y="10"/>
                </a:lnTo>
                <a:lnTo>
                  <a:pt x="4824" y="10"/>
                </a:lnTo>
                <a:cubicBezTo>
                  <a:pt x="4921" y="8"/>
                  <a:pt x="5000" y="134"/>
                  <a:pt x="4998" y="176"/>
                </a:cubicBezTo>
                <a:lnTo>
                  <a:pt x="4998" y="178"/>
                </a:lnTo>
                <a:lnTo>
                  <a:pt x="4999" y="178"/>
                </a:lnTo>
                <a:cubicBezTo>
                  <a:pt x="4998" y="93"/>
                  <a:pt x="5119" y="7"/>
                  <a:pt x="5174" y="10"/>
                </a:cubicBezTo>
                <a:lnTo>
                  <a:pt x="5177" y="10"/>
                </a:lnTo>
                <a:lnTo>
                  <a:pt x="5212" y="10"/>
                </a:lnTo>
                <a:cubicBezTo>
                  <a:pt x="5310" y="8"/>
                  <a:pt x="5389" y="138"/>
                  <a:pt x="5386" y="178"/>
                </a:cubicBezTo>
                <a:lnTo>
                  <a:pt x="5387" y="178"/>
                </a:lnTo>
                <a:cubicBezTo>
                  <a:pt x="5385" y="93"/>
                  <a:pt x="5506" y="7"/>
                  <a:pt x="5561" y="10"/>
                </a:cubicBezTo>
                <a:lnTo>
                  <a:pt x="5564" y="10"/>
                </a:lnTo>
                <a:lnTo>
                  <a:pt x="5599" y="10"/>
                </a:lnTo>
                <a:cubicBezTo>
                  <a:pt x="5697" y="8"/>
                  <a:pt x="5776" y="138"/>
                  <a:pt x="5773" y="178"/>
                </a:cubicBezTo>
                <a:lnTo>
                  <a:pt x="5774" y="178"/>
                </a:lnTo>
                <a:cubicBezTo>
                  <a:pt x="5773" y="93"/>
                  <a:pt x="5893" y="7"/>
                  <a:pt x="5948" y="10"/>
                </a:cubicBezTo>
                <a:lnTo>
                  <a:pt x="5951" y="10"/>
                </a:lnTo>
                <a:lnTo>
                  <a:pt x="5986" y="10"/>
                </a:lnTo>
                <a:cubicBezTo>
                  <a:pt x="6084" y="8"/>
                  <a:pt x="6163" y="138"/>
                  <a:pt x="6160" y="178"/>
                </a:cubicBezTo>
                <a:lnTo>
                  <a:pt x="6161" y="178"/>
                </a:lnTo>
                <a:cubicBezTo>
                  <a:pt x="6160" y="93"/>
                  <a:pt x="6281" y="7"/>
                  <a:pt x="6335" y="10"/>
                </a:cubicBezTo>
                <a:lnTo>
                  <a:pt x="6338" y="10"/>
                </a:lnTo>
                <a:lnTo>
                  <a:pt x="6373" y="10"/>
                </a:lnTo>
                <a:cubicBezTo>
                  <a:pt x="6470" y="8"/>
                  <a:pt x="6549" y="134"/>
                  <a:pt x="6547" y="176"/>
                </a:cubicBezTo>
                <a:lnTo>
                  <a:pt x="6547" y="178"/>
                </a:lnTo>
                <a:lnTo>
                  <a:pt x="6548" y="178"/>
                </a:lnTo>
                <a:cubicBezTo>
                  <a:pt x="6547" y="93"/>
                  <a:pt x="6668" y="7"/>
                  <a:pt x="6723" y="10"/>
                </a:cubicBezTo>
                <a:lnTo>
                  <a:pt x="6726" y="10"/>
                </a:lnTo>
                <a:lnTo>
                  <a:pt x="6761" y="10"/>
                </a:lnTo>
                <a:cubicBezTo>
                  <a:pt x="6859" y="8"/>
                  <a:pt x="6938" y="138"/>
                  <a:pt x="6935" y="178"/>
                </a:cubicBezTo>
                <a:lnTo>
                  <a:pt x="6936" y="178"/>
                </a:lnTo>
                <a:cubicBezTo>
                  <a:pt x="6934" y="93"/>
                  <a:pt x="7055" y="7"/>
                  <a:pt x="7110" y="10"/>
                </a:cubicBezTo>
                <a:lnTo>
                  <a:pt x="7113" y="10"/>
                </a:lnTo>
                <a:lnTo>
                  <a:pt x="7148" y="10"/>
                </a:lnTo>
                <a:cubicBezTo>
                  <a:pt x="7246" y="8"/>
                  <a:pt x="7325" y="138"/>
                  <a:pt x="7322" y="178"/>
                </a:cubicBezTo>
                <a:lnTo>
                  <a:pt x="7323" y="178"/>
                </a:lnTo>
                <a:cubicBezTo>
                  <a:pt x="7322" y="93"/>
                  <a:pt x="7442" y="7"/>
                  <a:pt x="7497" y="10"/>
                </a:cubicBezTo>
                <a:lnTo>
                  <a:pt x="7500" y="10"/>
                </a:lnTo>
                <a:lnTo>
                  <a:pt x="7535" y="10"/>
                </a:lnTo>
                <a:cubicBezTo>
                  <a:pt x="7633" y="8"/>
                  <a:pt x="7712" y="138"/>
                  <a:pt x="7709" y="178"/>
                </a:cubicBezTo>
                <a:lnTo>
                  <a:pt x="7710" y="178"/>
                </a:lnTo>
                <a:cubicBezTo>
                  <a:pt x="7709" y="93"/>
                  <a:pt x="7830" y="7"/>
                  <a:pt x="7884" y="10"/>
                </a:cubicBezTo>
                <a:lnTo>
                  <a:pt x="7887" y="10"/>
                </a:lnTo>
                <a:lnTo>
                  <a:pt x="7922" y="10"/>
                </a:lnTo>
                <a:cubicBezTo>
                  <a:pt x="8019" y="8"/>
                  <a:pt x="8098" y="134"/>
                  <a:pt x="8096" y="176"/>
                </a:cubicBezTo>
                <a:lnTo>
                  <a:pt x="8096" y="178"/>
                </a:lnTo>
                <a:lnTo>
                  <a:pt x="8097" y="178"/>
                </a:lnTo>
                <a:cubicBezTo>
                  <a:pt x="8096" y="93"/>
                  <a:pt x="8217" y="7"/>
                  <a:pt x="8272" y="10"/>
                </a:cubicBezTo>
                <a:lnTo>
                  <a:pt x="8275" y="10"/>
                </a:lnTo>
                <a:lnTo>
                  <a:pt x="8310" y="10"/>
                </a:lnTo>
                <a:cubicBezTo>
                  <a:pt x="8408" y="8"/>
                  <a:pt x="8487" y="138"/>
                  <a:pt x="8484" y="178"/>
                </a:cubicBezTo>
                <a:lnTo>
                  <a:pt x="8485" y="178"/>
                </a:lnTo>
                <a:cubicBezTo>
                  <a:pt x="8483" y="93"/>
                  <a:pt x="8604" y="7"/>
                  <a:pt x="8659" y="10"/>
                </a:cubicBezTo>
                <a:lnTo>
                  <a:pt x="8662" y="10"/>
                </a:lnTo>
                <a:lnTo>
                  <a:pt x="8697" y="10"/>
                </a:lnTo>
                <a:cubicBezTo>
                  <a:pt x="8795" y="8"/>
                  <a:pt x="8874" y="138"/>
                  <a:pt x="8871" y="178"/>
                </a:cubicBezTo>
                <a:lnTo>
                  <a:pt x="8872" y="178"/>
                </a:lnTo>
                <a:cubicBezTo>
                  <a:pt x="8871" y="93"/>
                  <a:pt x="8991" y="7"/>
                  <a:pt x="9046" y="10"/>
                </a:cubicBezTo>
                <a:lnTo>
                  <a:pt x="9049" y="10"/>
                </a:lnTo>
                <a:lnTo>
                  <a:pt x="9084" y="10"/>
                </a:lnTo>
                <a:cubicBezTo>
                  <a:pt x="9182" y="8"/>
                  <a:pt x="9261" y="138"/>
                  <a:pt x="9258" y="178"/>
                </a:cubicBezTo>
                <a:lnTo>
                  <a:pt x="9259" y="178"/>
                </a:lnTo>
                <a:cubicBezTo>
                  <a:pt x="9258" y="93"/>
                  <a:pt x="9379" y="7"/>
                  <a:pt x="9433" y="10"/>
                </a:cubicBezTo>
                <a:lnTo>
                  <a:pt x="9436" y="10"/>
                </a:lnTo>
                <a:lnTo>
                  <a:pt x="9471" y="10"/>
                </a:lnTo>
                <a:cubicBezTo>
                  <a:pt x="9568" y="8"/>
                  <a:pt x="9647" y="134"/>
                  <a:pt x="9645" y="176"/>
                </a:cubicBezTo>
                <a:lnTo>
                  <a:pt x="9645" y="178"/>
                </a:lnTo>
                <a:lnTo>
                  <a:pt x="9646" y="178"/>
                </a:lnTo>
                <a:cubicBezTo>
                  <a:pt x="9645" y="93"/>
                  <a:pt x="9766" y="7"/>
                  <a:pt x="9821" y="10"/>
                </a:cubicBezTo>
                <a:lnTo>
                  <a:pt x="9824" y="10"/>
                </a:lnTo>
                <a:lnTo>
                  <a:pt x="9859" y="10"/>
                </a:lnTo>
                <a:cubicBezTo>
                  <a:pt x="9957" y="8"/>
                  <a:pt x="10036" y="138"/>
                  <a:pt x="10033" y="178"/>
                </a:cubicBezTo>
                <a:lnTo>
                  <a:pt x="10034" y="178"/>
                </a:lnTo>
                <a:cubicBezTo>
                  <a:pt x="10032" y="93"/>
                  <a:pt x="10153" y="7"/>
                  <a:pt x="10208" y="10"/>
                </a:cubicBezTo>
                <a:lnTo>
                  <a:pt x="10211" y="10"/>
                </a:lnTo>
                <a:lnTo>
                  <a:pt x="10246" y="10"/>
                </a:lnTo>
                <a:cubicBezTo>
                  <a:pt x="10344" y="8"/>
                  <a:pt x="10423" y="138"/>
                  <a:pt x="10420" y="178"/>
                </a:cubicBezTo>
                <a:lnTo>
                  <a:pt x="10421" y="178"/>
                </a:lnTo>
                <a:cubicBezTo>
                  <a:pt x="10420" y="93"/>
                  <a:pt x="10540" y="7"/>
                  <a:pt x="10595" y="10"/>
                </a:cubicBezTo>
                <a:lnTo>
                  <a:pt x="10598" y="10"/>
                </a:lnTo>
                <a:lnTo>
                  <a:pt x="10633" y="10"/>
                </a:lnTo>
                <a:cubicBezTo>
                  <a:pt x="10731" y="8"/>
                  <a:pt x="10810" y="138"/>
                  <a:pt x="10807" y="178"/>
                </a:cubicBezTo>
                <a:lnTo>
                  <a:pt x="10808" y="178"/>
                </a:lnTo>
                <a:cubicBezTo>
                  <a:pt x="10807" y="93"/>
                  <a:pt x="10928" y="7"/>
                  <a:pt x="10982" y="10"/>
                </a:cubicBezTo>
                <a:lnTo>
                  <a:pt x="10985" y="10"/>
                </a:lnTo>
                <a:lnTo>
                  <a:pt x="11020" y="10"/>
                </a:lnTo>
                <a:cubicBezTo>
                  <a:pt x="11117" y="8"/>
                  <a:pt x="11196" y="134"/>
                  <a:pt x="11194" y="176"/>
                </a:cubicBezTo>
                <a:lnTo>
                  <a:pt x="11194" y="178"/>
                </a:lnTo>
                <a:lnTo>
                  <a:pt x="11195" y="178"/>
                </a:lnTo>
                <a:cubicBezTo>
                  <a:pt x="11194" y="93"/>
                  <a:pt x="11315" y="7"/>
                  <a:pt x="11370" y="10"/>
                </a:cubicBezTo>
                <a:lnTo>
                  <a:pt x="11373" y="10"/>
                </a:lnTo>
                <a:lnTo>
                  <a:pt x="11408" y="10"/>
                </a:lnTo>
                <a:cubicBezTo>
                  <a:pt x="11506" y="8"/>
                  <a:pt x="11585" y="138"/>
                  <a:pt x="11582" y="178"/>
                </a:cubicBezTo>
                <a:lnTo>
                  <a:pt x="11583" y="178"/>
                </a:lnTo>
                <a:cubicBezTo>
                  <a:pt x="11581" y="93"/>
                  <a:pt x="11702" y="7"/>
                  <a:pt x="11757" y="10"/>
                </a:cubicBezTo>
                <a:lnTo>
                  <a:pt x="11760" y="10"/>
                </a:lnTo>
                <a:lnTo>
                  <a:pt x="11795" y="10"/>
                </a:lnTo>
                <a:cubicBezTo>
                  <a:pt x="11893" y="8"/>
                  <a:pt x="11972" y="138"/>
                  <a:pt x="11969" y="178"/>
                </a:cubicBezTo>
                <a:lnTo>
                  <a:pt x="11970" y="178"/>
                </a:lnTo>
                <a:cubicBezTo>
                  <a:pt x="11969" y="93"/>
                  <a:pt x="12089" y="7"/>
                  <a:pt x="12144" y="10"/>
                </a:cubicBezTo>
                <a:lnTo>
                  <a:pt x="12147" y="10"/>
                </a:lnTo>
                <a:lnTo>
                  <a:pt x="12182" y="10"/>
                </a:lnTo>
                <a:cubicBezTo>
                  <a:pt x="12280" y="8"/>
                  <a:pt x="12359" y="138"/>
                  <a:pt x="12356" y="178"/>
                </a:cubicBezTo>
                <a:lnTo>
                  <a:pt x="12357" y="178"/>
                </a:lnTo>
                <a:cubicBezTo>
                  <a:pt x="12356" y="93"/>
                  <a:pt x="12477" y="7"/>
                  <a:pt x="12531" y="10"/>
                </a:cubicBezTo>
                <a:lnTo>
                  <a:pt x="12534" y="10"/>
                </a:lnTo>
                <a:lnTo>
                  <a:pt x="12569" y="10"/>
                </a:lnTo>
                <a:cubicBezTo>
                  <a:pt x="12666" y="8"/>
                  <a:pt x="12745" y="134"/>
                  <a:pt x="12743" y="176"/>
                </a:cubicBezTo>
                <a:lnTo>
                  <a:pt x="12743" y="178"/>
                </a:lnTo>
                <a:lnTo>
                  <a:pt x="12744" y="178"/>
                </a:lnTo>
                <a:cubicBezTo>
                  <a:pt x="12743" y="93"/>
                  <a:pt x="12864" y="7"/>
                  <a:pt x="12919" y="10"/>
                </a:cubicBezTo>
                <a:lnTo>
                  <a:pt x="12922" y="10"/>
                </a:lnTo>
                <a:lnTo>
                  <a:pt x="12957" y="10"/>
                </a:lnTo>
                <a:cubicBezTo>
                  <a:pt x="13055" y="8"/>
                  <a:pt x="13134" y="138"/>
                  <a:pt x="13131" y="178"/>
                </a:cubicBezTo>
                <a:lnTo>
                  <a:pt x="13132" y="178"/>
                </a:lnTo>
                <a:cubicBezTo>
                  <a:pt x="13130" y="93"/>
                  <a:pt x="13251" y="7"/>
                  <a:pt x="13306" y="10"/>
                </a:cubicBezTo>
                <a:lnTo>
                  <a:pt x="13309" y="10"/>
                </a:lnTo>
                <a:lnTo>
                  <a:pt x="13344" y="10"/>
                </a:lnTo>
                <a:cubicBezTo>
                  <a:pt x="13442" y="8"/>
                  <a:pt x="13521" y="138"/>
                  <a:pt x="13518" y="178"/>
                </a:cubicBezTo>
                <a:lnTo>
                  <a:pt x="13519" y="178"/>
                </a:lnTo>
                <a:cubicBezTo>
                  <a:pt x="13518" y="93"/>
                  <a:pt x="13638" y="7"/>
                  <a:pt x="13693" y="10"/>
                </a:cubicBezTo>
                <a:lnTo>
                  <a:pt x="13696" y="10"/>
                </a:lnTo>
                <a:lnTo>
                  <a:pt x="13731" y="10"/>
                </a:lnTo>
                <a:cubicBezTo>
                  <a:pt x="13829" y="8"/>
                  <a:pt x="13908" y="138"/>
                  <a:pt x="13905" y="178"/>
                </a:cubicBezTo>
                <a:lnTo>
                  <a:pt x="13906" y="178"/>
                </a:lnTo>
                <a:cubicBezTo>
                  <a:pt x="13905" y="93"/>
                  <a:pt x="14026" y="7"/>
                  <a:pt x="14080" y="10"/>
                </a:cubicBezTo>
                <a:lnTo>
                  <a:pt x="14083" y="10"/>
                </a:lnTo>
                <a:lnTo>
                  <a:pt x="14118" y="10"/>
                </a:lnTo>
                <a:cubicBezTo>
                  <a:pt x="14215" y="8"/>
                  <a:pt x="14294" y="134"/>
                  <a:pt x="14292" y="176"/>
                </a:cubicBezTo>
                <a:lnTo>
                  <a:pt x="14292" y="178"/>
                </a:lnTo>
                <a:lnTo>
                  <a:pt x="14293" y="178"/>
                </a:lnTo>
                <a:cubicBezTo>
                  <a:pt x="14292" y="93"/>
                  <a:pt x="14413" y="7"/>
                  <a:pt x="14468" y="10"/>
                </a:cubicBezTo>
                <a:lnTo>
                  <a:pt x="14471" y="10"/>
                </a:lnTo>
                <a:lnTo>
                  <a:pt x="14506" y="10"/>
                </a:lnTo>
                <a:cubicBezTo>
                  <a:pt x="14604" y="8"/>
                  <a:pt x="14683" y="138"/>
                  <a:pt x="14680" y="178"/>
                </a:cubicBezTo>
                <a:lnTo>
                  <a:pt x="14681" y="178"/>
                </a:lnTo>
                <a:cubicBezTo>
                  <a:pt x="14679" y="93"/>
                  <a:pt x="14800" y="7"/>
                  <a:pt x="14855" y="10"/>
                </a:cubicBezTo>
                <a:lnTo>
                  <a:pt x="14858" y="10"/>
                </a:lnTo>
                <a:lnTo>
                  <a:pt x="14893" y="10"/>
                </a:lnTo>
                <a:cubicBezTo>
                  <a:pt x="14991" y="8"/>
                  <a:pt x="15070" y="138"/>
                  <a:pt x="15067" y="178"/>
                </a:cubicBezTo>
                <a:lnTo>
                  <a:pt x="15068" y="178"/>
                </a:lnTo>
                <a:cubicBezTo>
                  <a:pt x="15067" y="93"/>
                  <a:pt x="15187" y="7"/>
                  <a:pt x="15242" y="10"/>
                </a:cubicBezTo>
                <a:lnTo>
                  <a:pt x="15245" y="10"/>
                </a:lnTo>
                <a:lnTo>
                  <a:pt x="15280" y="10"/>
                </a:lnTo>
                <a:cubicBezTo>
                  <a:pt x="15378" y="8"/>
                  <a:pt x="15457" y="138"/>
                  <a:pt x="15454" y="178"/>
                </a:cubicBezTo>
                <a:lnTo>
                  <a:pt x="15455" y="178"/>
                </a:lnTo>
                <a:cubicBezTo>
                  <a:pt x="15454" y="93"/>
                  <a:pt x="15575" y="7"/>
                  <a:pt x="15629" y="10"/>
                </a:cubicBezTo>
                <a:lnTo>
                  <a:pt x="15632" y="10"/>
                </a:lnTo>
                <a:lnTo>
                  <a:pt x="15667" y="10"/>
                </a:lnTo>
                <a:cubicBezTo>
                  <a:pt x="15764" y="8"/>
                  <a:pt x="15843" y="134"/>
                  <a:pt x="15841" y="176"/>
                </a:cubicBezTo>
                <a:lnTo>
                  <a:pt x="15841" y="178"/>
                </a:lnTo>
                <a:lnTo>
                  <a:pt x="15842" y="178"/>
                </a:lnTo>
                <a:cubicBezTo>
                  <a:pt x="15841" y="93"/>
                  <a:pt x="15962" y="7"/>
                  <a:pt x="16017" y="10"/>
                </a:cubicBezTo>
                <a:lnTo>
                  <a:pt x="16020" y="10"/>
                </a:lnTo>
                <a:lnTo>
                  <a:pt x="16055" y="10"/>
                </a:lnTo>
                <a:cubicBezTo>
                  <a:pt x="16153" y="8"/>
                  <a:pt x="16232" y="138"/>
                  <a:pt x="16229" y="178"/>
                </a:cubicBezTo>
                <a:lnTo>
                  <a:pt x="16230" y="178"/>
                </a:lnTo>
                <a:cubicBezTo>
                  <a:pt x="16228" y="93"/>
                  <a:pt x="16349" y="7"/>
                  <a:pt x="16404" y="10"/>
                </a:cubicBezTo>
                <a:lnTo>
                  <a:pt x="16407" y="10"/>
                </a:lnTo>
                <a:lnTo>
                  <a:pt x="16442" y="10"/>
                </a:lnTo>
                <a:cubicBezTo>
                  <a:pt x="16540" y="8"/>
                  <a:pt x="16619" y="138"/>
                  <a:pt x="16616" y="178"/>
                </a:cubicBezTo>
                <a:lnTo>
                  <a:pt x="16617" y="178"/>
                </a:lnTo>
                <a:cubicBezTo>
                  <a:pt x="16616" y="93"/>
                  <a:pt x="16736" y="7"/>
                  <a:pt x="16791" y="10"/>
                </a:cubicBezTo>
                <a:lnTo>
                  <a:pt x="16794" y="10"/>
                </a:lnTo>
                <a:lnTo>
                  <a:pt x="16829" y="10"/>
                </a:lnTo>
                <a:cubicBezTo>
                  <a:pt x="16927" y="8"/>
                  <a:pt x="17006" y="138"/>
                  <a:pt x="17003" y="178"/>
                </a:cubicBezTo>
                <a:lnTo>
                  <a:pt x="17004" y="178"/>
                </a:lnTo>
                <a:cubicBezTo>
                  <a:pt x="17003" y="93"/>
                  <a:pt x="17124" y="7"/>
                  <a:pt x="17178" y="10"/>
                </a:cubicBezTo>
                <a:lnTo>
                  <a:pt x="17181" y="10"/>
                </a:lnTo>
                <a:lnTo>
                  <a:pt x="17216" y="10"/>
                </a:lnTo>
                <a:cubicBezTo>
                  <a:pt x="17313" y="8"/>
                  <a:pt x="17392" y="134"/>
                  <a:pt x="17390" y="176"/>
                </a:cubicBezTo>
                <a:lnTo>
                  <a:pt x="17390" y="178"/>
                </a:lnTo>
                <a:lnTo>
                  <a:pt x="17391" y="178"/>
                </a:lnTo>
                <a:cubicBezTo>
                  <a:pt x="17390" y="93"/>
                  <a:pt x="17511" y="7"/>
                  <a:pt x="17566" y="10"/>
                </a:cubicBezTo>
                <a:lnTo>
                  <a:pt x="17569" y="10"/>
                </a:lnTo>
                <a:lnTo>
                  <a:pt x="17604" y="10"/>
                </a:lnTo>
                <a:cubicBezTo>
                  <a:pt x="17702" y="8"/>
                  <a:pt x="17781" y="138"/>
                  <a:pt x="17778" y="178"/>
                </a:cubicBezTo>
                <a:lnTo>
                  <a:pt x="17779" y="178"/>
                </a:lnTo>
                <a:cubicBezTo>
                  <a:pt x="17777" y="93"/>
                  <a:pt x="17898" y="7"/>
                  <a:pt x="17953" y="10"/>
                </a:cubicBezTo>
                <a:lnTo>
                  <a:pt x="17956" y="10"/>
                </a:lnTo>
                <a:lnTo>
                  <a:pt x="17991" y="10"/>
                </a:lnTo>
                <a:cubicBezTo>
                  <a:pt x="18089" y="8"/>
                  <a:pt x="18168" y="138"/>
                  <a:pt x="18165" y="178"/>
                </a:cubicBezTo>
                <a:lnTo>
                  <a:pt x="18166" y="178"/>
                </a:lnTo>
                <a:cubicBezTo>
                  <a:pt x="18165" y="93"/>
                  <a:pt x="18285" y="7"/>
                  <a:pt x="18340" y="10"/>
                </a:cubicBezTo>
                <a:lnTo>
                  <a:pt x="18343" y="10"/>
                </a:lnTo>
                <a:lnTo>
                  <a:pt x="18378" y="10"/>
                </a:lnTo>
                <a:cubicBezTo>
                  <a:pt x="18476" y="8"/>
                  <a:pt x="18555" y="138"/>
                  <a:pt x="18552" y="178"/>
                </a:cubicBezTo>
                <a:lnTo>
                  <a:pt x="18553" y="178"/>
                </a:lnTo>
                <a:cubicBezTo>
                  <a:pt x="18552" y="93"/>
                  <a:pt x="18673" y="7"/>
                  <a:pt x="18727" y="10"/>
                </a:cubicBezTo>
                <a:lnTo>
                  <a:pt x="18730" y="10"/>
                </a:lnTo>
                <a:lnTo>
                  <a:pt x="18758" y="10"/>
                </a:lnTo>
                <a:lnTo>
                  <a:pt x="18762" y="10"/>
                </a:lnTo>
                <a:cubicBezTo>
                  <a:pt x="18843" y="9"/>
                  <a:pt x="18922" y="101"/>
                  <a:pt x="18929" y="138"/>
                </a:cubicBezTo>
                <a:cubicBezTo>
                  <a:pt x="18942" y="58"/>
                  <a:pt x="19053" y="-2"/>
                  <a:pt x="19102" y="0"/>
                </a:cubicBezTo>
                <a:lnTo>
                  <a:pt x="19105" y="0"/>
                </a:lnTo>
                <a:lnTo>
                  <a:pt x="19125" y="0"/>
                </a:lnTo>
                <a:cubicBezTo>
                  <a:pt x="19155" y="0"/>
                  <a:pt x="19198" y="17"/>
                  <a:pt x="19204" y="22"/>
                </a:cubicBezTo>
                <a:lnTo>
                  <a:pt x="19204" y="549"/>
                </a:lnTo>
                <a:lnTo>
                  <a:pt x="0" y="549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-3175" y="1270"/>
            <a:ext cx="1220025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3666" r="12459" b="37006"/>
          <a:stretch>
            <a:fillRect/>
          </a:stretch>
        </p:blipFill>
        <p:spPr>
          <a:xfrm>
            <a:off x="6985" y="4114800"/>
            <a:ext cx="12185015" cy="2740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247333" y="1456055"/>
            <a:ext cx="11861800" cy="4352290"/>
          </a:xfrm>
          <a:prstGeom prst="rect">
            <a:avLst/>
          </a:pr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7860" y="497017"/>
            <a:ext cx="3315335" cy="1695003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7860" y="408305"/>
            <a:ext cx="3314372" cy="163212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875833" y="602139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15"/>
            </p:custDataLst>
          </p:nvPr>
        </p:nvSpPr>
        <p:spPr>
          <a:xfrm>
            <a:off x="-1270" y="6360684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11663746" y="616742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11601750" y="578866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2"/>
            </p:custDataLst>
          </p:nvPr>
        </p:nvSpPr>
        <p:spPr>
          <a:xfrm flipH="1">
            <a:off x="11745514" y="5912919"/>
            <a:ext cx="219836" cy="1964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007796" y="600310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963910" y="534987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28"/>
            </p:custDataLst>
          </p:nvPr>
        </p:nvSpPr>
        <p:spPr>
          <a:xfrm>
            <a:off x="11185921" y="5564177"/>
            <a:ext cx="338696" cy="3387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30"/>
          <a:srcRect b="-4781"/>
          <a:stretch>
            <a:fillRect/>
          </a:stretch>
        </p:blipFill>
        <p:spPr>
          <a:xfrm rot="660000" flipH="1">
            <a:off x="592455" y="2330450"/>
            <a:ext cx="1610360" cy="3312160"/>
          </a:xfrm>
          <a:prstGeom prst="rect">
            <a:avLst/>
          </a:prstGeom>
        </p:spPr>
      </p:pic>
      <p:pic>
        <p:nvPicPr>
          <p:cNvPr id="27" name="图片 26" descr="资源 10-8"/>
          <p:cNvPicPr>
            <a:picLocks noChangeAspect="1"/>
          </p:cNvPicPr>
          <p:nvPr userDrawn="1">
            <p:custDataLst>
              <p:tags r:id="rId31"/>
            </p:custDataLst>
          </p:nvPr>
        </p:nvPicPr>
        <p:blipFill>
          <a:blip r:embed="rId32">
            <a:lum bright="6000" contrast="-6000"/>
          </a:blip>
          <a:stretch>
            <a:fillRect/>
          </a:stretch>
        </p:blipFill>
        <p:spPr>
          <a:xfrm flipH="1">
            <a:off x="1705610" y="3155315"/>
            <a:ext cx="2332990" cy="341757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3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 descr="资源 28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 descr="资源 28"/>
          <p:cNvPicPr>
            <a:picLocks noChangeAspect="1"/>
          </p:cNvPicPr>
          <p:nvPr userDrawn="1">
            <p:custDataLst>
              <p:tags r:id="rId39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953" y="1270"/>
            <a:ext cx="1218311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资源 12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201295" y="1967230"/>
            <a:ext cx="11560175" cy="4195445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666" r="12459" b="37006"/>
          <a:stretch>
            <a:fillRect/>
          </a:stretch>
        </p:blipFill>
        <p:spPr>
          <a:xfrm>
            <a:off x="-600" y="4114800"/>
            <a:ext cx="12193200" cy="274989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3" name="任意多边形 22"/>
          <p:cNvSpPr/>
          <p:nvPr userDrawn="1">
            <p:custDataLst>
              <p:tags r:id="rId8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93" name="图片 92" descr="资源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86386" y="5922256"/>
            <a:ext cx="767077" cy="572524"/>
          </a:xfrm>
          <a:prstGeom prst="rect">
            <a:avLst/>
          </a:prstGeom>
        </p:spPr>
      </p:pic>
      <p:pic>
        <p:nvPicPr>
          <p:cNvPr id="94" name="图片 93" descr="资源 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534015" y="5143500"/>
            <a:ext cx="933431" cy="914192"/>
          </a:xfrm>
          <a:prstGeom prst="rect">
            <a:avLst/>
          </a:prstGeom>
        </p:spPr>
      </p:pic>
      <p:sp>
        <p:nvSpPr>
          <p:cNvPr id="95" name="椭圆 94"/>
          <p:cNvSpPr/>
          <p:nvPr userDrawn="1">
            <p:custDataLst>
              <p:tags r:id="rId18"/>
            </p:custDataLst>
          </p:nvPr>
        </p:nvSpPr>
        <p:spPr>
          <a:xfrm>
            <a:off x="10798949" y="5398981"/>
            <a:ext cx="404179" cy="40384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2589583" y="5976427"/>
            <a:ext cx="725407" cy="484458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2481791" y="5317461"/>
            <a:ext cx="882724" cy="773569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4"/>
            </p:custDataLst>
          </p:nvPr>
        </p:nvSpPr>
        <p:spPr>
          <a:xfrm flipH="1">
            <a:off x="2731751" y="5533644"/>
            <a:ext cx="382222" cy="34172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22809" y="5709364"/>
            <a:ext cx="1117989" cy="835231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46480" y="4573270"/>
            <a:ext cx="1360444" cy="1333675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30"/>
            </p:custDataLst>
          </p:nvPr>
        </p:nvSpPr>
        <p:spPr>
          <a:xfrm>
            <a:off x="1432613" y="4945981"/>
            <a:ext cx="589077" cy="5891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1"/>
            </p:custDataLst>
          </p:nvPr>
        </p:nvSpPr>
        <p:spPr>
          <a:xfrm>
            <a:off x="1520508" y="2618180"/>
            <a:ext cx="9144000" cy="1152000"/>
          </a:xfrm>
        </p:spPr>
        <p:txBody>
          <a:bodyPr wrap="square" anchor="b">
            <a:normAutofit/>
          </a:bodyPr>
          <a:lstStyle>
            <a:lvl1pPr algn="ctr">
              <a:defRPr sz="54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2"/>
            </p:custDataLst>
          </p:nvPr>
        </p:nvSpPr>
        <p:spPr>
          <a:xfrm>
            <a:off x="1520508" y="3878180"/>
            <a:ext cx="9144000" cy="936000"/>
          </a:xfrm>
        </p:spPr>
        <p:txBody>
          <a:bodyPr wrap="square">
            <a:normAutofit/>
          </a:bodyPr>
          <a:lstStyle>
            <a:lvl1pPr marL="0" indent="0" algn="ctr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5408508" y="1250430"/>
            <a:ext cx="1368000" cy="1368000"/>
          </a:xfrm>
          <a:prstGeom prst="ellipse">
            <a:avLst/>
          </a:prstGeom>
          <a:solidFill>
            <a:schemeClr val="accent1"/>
          </a:solidFill>
        </p:spPr>
        <p:txBody>
          <a:bodyPr wrap="none" anchor="ctr" anchorCtr="1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 descr="资源 28"/>
          <p:cNvPicPr>
            <a:picLocks noChangeAspect="1"/>
          </p:cNvPicPr>
          <p:nvPr userDrawn="1">
            <p:custDataLst>
              <p:tags r:id="rId37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3034" y="1270"/>
            <a:ext cx="1219454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2710" y="1057910"/>
            <a:ext cx="12000865" cy="4352290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666" r="12459" b="37006"/>
          <a:stretch>
            <a:fillRect/>
          </a:stretch>
        </p:blipFill>
        <p:spPr>
          <a:xfrm>
            <a:off x="-2364" y="4428490"/>
            <a:ext cx="12193200" cy="24357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8" name="图片 27" descr="资源 17-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085830" y="5441950"/>
            <a:ext cx="1099820" cy="1099820"/>
          </a:xfrm>
          <a:prstGeom prst="rect">
            <a:avLst/>
          </a:prstGeom>
        </p:spPr>
      </p:pic>
      <p:sp>
        <p:nvSpPr>
          <p:cNvPr id="23" name="任意多边形 22"/>
          <p:cNvSpPr/>
          <p:nvPr userDrawn="1">
            <p:custDataLst>
              <p:tags r:id="rId10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2428240" y="2404745"/>
            <a:ext cx="1610360" cy="316103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lum bright="6000" contrast="-6000"/>
          </a:blip>
          <a:stretch>
            <a:fillRect/>
          </a:stretch>
        </p:blipFill>
        <p:spPr>
          <a:xfrm>
            <a:off x="287020" y="3067050"/>
            <a:ext cx="2611120" cy="34182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3734435" y="1278255"/>
            <a:ext cx="8132445" cy="4004945"/>
          </a:xfrm>
        </p:spPr>
        <p:txBody>
          <a:bodyPr wrap="square" anchor="ctr" anchorCtr="0">
            <a:normAutofit/>
          </a:bodyPr>
          <a:lstStyle>
            <a:lvl1pPr algn="ctr">
              <a:lnSpc>
                <a:spcPct val="100000"/>
              </a:lnSpc>
              <a:defRPr sz="95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8" Type="http://schemas.openxmlformats.org/officeDocument/2006/relationships/theme" Target="../theme/theme2.xml"/><Relationship Id="rId37" Type="http://schemas.openxmlformats.org/officeDocument/2006/relationships/tags" Target="../tags/tag128.xml"/><Relationship Id="rId36" Type="http://schemas.openxmlformats.org/officeDocument/2006/relationships/tags" Target="../tags/tag127.xml"/><Relationship Id="rId35" Type="http://schemas.openxmlformats.org/officeDocument/2006/relationships/tags" Target="../tags/tag126.xml"/><Relationship Id="rId34" Type="http://schemas.openxmlformats.org/officeDocument/2006/relationships/tags" Target="../tags/tag125.xml"/><Relationship Id="rId33" Type="http://schemas.openxmlformats.org/officeDocument/2006/relationships/tags" Target="../tags/tag124.xml"/><Relationship Id="rId32" Type="http://schemas.openxmlformats.org/officeDocument/2006/relationships/tags" Target="../tags/tag123.xml"/><Relationship Id="rId31" Type="http://schemas.openxmlformats.org/officeDocument/2006/relationships/tags" Target="../tags/tag122.xml"/><Relationship Id="rId30" Type="http://schemas.openxmlformats.org/officeDocument/2006/relationships/tags" Target="../tags/tag121.xml"/><Relationship Id="rId3" Type="http://schemas.openxmlformats.org/officeDocument/2006/relationships/slideLayout" Target="../slideLayouts/slideLayout13.xml"/><Relationship Id="rId29" Type="http://schemas.openxmlformats.org/officeDocument/2006/relationships/image" Target="../media/image33.svg"/><Relationship Id="rId28" Type="http://schemas.openxmlformats.org/officeDocument/2006/relationships/image" Target="../media/image23.png"/><Relationship Id="rId27" Type="http://schemas.openxmlformats.org/officeDocument/2006/relationships/tags" Target="../tags/tag120.xml"/><Relationship Id="rId26" Type="http://schemas.openxmlformats.org/officeDocument/2006/relationships/image" Target="../media/image14.svg"/><Relationship Id="rId25" Type="http://schemas.openxmlformats.org/officeDocument/2006/relationships/tags" Target="../tags/tag119.xml"/><Relationship Id="rId24" Type="http://schemas.openxmlformats.org/officeDocument/2006/relationships/tags" Target="../tags/tag118.xml"/><Relationship Id="rId23" Type="http://schemas.openxmlformats.org/officeDocument/2006/relationships/image" Target="../media/image32.svg"/><Relationship Id="rId22" Type="http://schemas.openxmlformats.org/officeDocument/2006/relationships/image" Target="../media/image15.png"/><Relationship Id="rId21" Type="http://schemas.openxmlformats.org/officeDocument/2006/relationships/tags" Target="../tags/tag117.xml"/><Relationship Id="rId20" Type="http://schemas.openxmlformats.org/officeDocument/2006/relationships/image" Target="../media/image11.svg"/><Relationship Id="rId2" Type="http://schemas.openxmlformats.org/officeDocument/2006/relationships/slideLayout" Target="../slideLayouts/slideLayout12.xml"/><Relationship Id="rId19" Type="http://schemas.openxmlformats.org/officeDocument/2006/relationships/image" Target="../media/image10.png"/><Relationship Id="rId18" Type="http://schemas.openxmlformats.org/officeDocument/2006/relationships/tags" Target="../tags/tag116.xml"/><Relationship Id="rId17" Type="http://schemas.openxmlformats.org/officeDocument/2006/relationships/image" Target="../media/image3.svg"/><Relationship Id="rId16" Type="http://schemas.openxmlformats.org/officeDocument/2006/relationships/image" Target="../media/image2.png"/><Relationship Id="rId15" Type="http://schemas.openxmlformats.org/officeDocument/2006/relationships/tags" Target="../tags/tag115.xml"/><Relationship Id="rId14" Type="http://schemas.openxmlformats.org/officeDocument/2006/relationships/image" Target="../media/image8.png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2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635" y="1270"/>
            <a:ext cx="1219263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20000"/>
          </a:blip>
          <a:stretch>
            <a:fillRect/>
          </a:stretch>
        </p:blipFill>
        <p:spPr>
          <a:xfrm flipH="1">
            <a:off x="158115" y="469265"/>
            <a:ext cx="11877675" cy="565150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11791172" y="6566590"/>
            <a:ext cx="372834" cy="248865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11735771" y="6228080"/>
            <a:ext cx="453689" cy="397381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4"/>
            </p:custDataLst>
          </p:nvPr>
        </p:nvSpPr>
        <p:spPr>
          <a:xfrm flipH="1">
            <a:off x="11864241" y="6339133"/>
            <a:ext cx="196449" cy="17554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161876" y="6429511"/>
            <a:ext cx="574394" cy="429124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1122660" y="5845810"/>
            <a:ext cx="698961" cy="685214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30"/>
            </p:custDataLst>
          </p:nvPr>
        </p:nvSpPr>
        <p:spPr>
          <a:xfrm>
            <a:off x="11321045" y="6037301"/>
            <a:ext cx="302653" cy="30269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31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2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3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5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36764"/>
          <a:stretch>
            <a:fillRect/>
          </a:stretch>
        </p:blipFill>
        <p:spPr>
          <a:xfrm>
            <a:off x="-2540" y="4179570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" name="KSO_TEMPLATE" hidden="1"/>
          <p:cNvSpPr/>
          <p:nvPr userDrawn="1">
            <p:custDataLst>
              <p:tags r:id="rId3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1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3" Type="http://schemas.openxmlformats.org/officeDocument/2006/relationships/slideLayout" Target="../slideLayouts/slideLayout13.xml"/><Relationship Id="rId12" Type="http://schemas.openxmlformats.org/officeDocument/2006/relationships/tags" Target="../tags/tag144.xml"/><Relationship Id="rId11" Type="http://schemas.openxmlformats.org/officeDocument/2006/relationships/tags" Target="../tags/tag143.xml"/><Relationship Id="rId10" Type="http://schemas.openxmlformats.org/officeDocument/2006/relationships/tags" Target="../tags/tag142.xml"/><Relationship Id="rId1" Type="http://schemas.openxmlformats.org/officeDocument/2006/relationships/tags" Target="../tags/tag13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7" Type="http://schemas.openxmlformats.org/officeDocument/2006/relationships/tags" Target="../tags/tag149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4" Type="http://schemas.openxmlformats.org/officeDocument/2006/relationships/image" Target="../media/image35.jpeg"/><Relationship Id="rId3" Type="http://schemas.openxmlformats.org/officeDocument/2006/relationships/tags" Target="../tags/tag146.xml"/><Relationship Id="rId2" Type="http://schemas.openxmlformats.org/officeDocument/2006/relationships/image" Target="../media/image34.png"/><Relationship Id="rId1" Type="http://schemas.openxmlformats.org/officeDocument/2006/relationships/tags" Target="../tags/tag14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55.xml"/><Relationship Id="rId8" Type="http://schemas.openxmlformats.org/officeDocument/2006/relationships/tags" Target="../tags/tag154.xml"/><Relationship Id="rId7" Type="http://schemas.openxmlformats.org/officeDocument/2006/relationships/tags" Target="../tags/tag153.xml"/><Relationship Id="rId6" Type="http://schemas.openxmlformats.org/officeDocument/2006/relationships/image" Target="../media/image38.png"/><Relationship Id="rId5" Type="http://schemas.openxmlformats.org/officeDocument/2006/relationships/tags" Target="../tags/tag152.xml"/><Relationship Id="rId4" Type="http://schemas.openxmlformats.org/officeDocument/2006/relationships/image" Target="../media/image37.png"/><Relationship Id="rId3" Type="http://schemas.openxmlformats.org/officeDocument/2006/relationships/tags" Target="../tags/tag151.xml"/><Relationship Id="rId2" Type="http://schemas.openxmlformats.org/officeDocument/2006/relationships/image" Target="../media/image36.png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15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2.xml"/><Relationship Id="rId8" Type="http://schemas.openxmlformats.org/officeDocument/2006/relationships/image" Target="../media/image40.jpeg"/><Relationship Id="rId7" Type="http://schemas.openxmlformats.org/officeDocument/2006/relationships/tags" Target="../tags/tag161.xml"/><Relationship Id="rId6" Type="http://schemas.openxmlformats.org/officeDocument/2006/relationships/tags" Target="../tags/tag160.xml"/><Relationship Id="rId5" Type="http://schemas.openxmlformats.org/officeDocument/2006/relationships/tags" Target="../tags/tag159.xml"/><Relationship Id="rId4" Type="http://schemas.openxmlformats.org/officeDocument/2006/relationships/image" Target="../media/image39.png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15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69.xml"/><Relationship Id="rId8" Type="http://schemas.openxmlformats.org/officeDocument/2006/relationships/image" Target="../media/image41.jpeg"/><Relationship Id="rId7" Type="http://schemas.openxmlformats.org/officeDocument/2006/relationships/tags" Target="../tags/tag168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image" Target="../media/image39.png"/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16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7.xml"/><Relationship Id="rId2" Type="http://schemas.openxmlformats.org/officeDocument/2006/relationships/tags" Target="../tags/tag171.xml"/><Relationship Id="rId1" Type="http://schemas.openxmlformats.org/officeDocument/2006/relationships/tags" Target="../tags/tag17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177.xml"/><Relationship Id="rId7" Type="http://schemas.openxmlformats.org/officeDocument/2006/relationships/image" Target="../media/image42.png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image" Target="../media/image39.png"/><Relationship Id="rId3" Type="http://schemas.openxmlformats.org/officeDocument/2006/relationships/tags" Target="../tags/tag174.xml"/><Relationship Id="rId2" Type="http://schemas.openxmlformats.org/officeDocument/2006/relationships/tags" Target="../tags/tag173.xml"/><Relationship Id="rId10" Type="http://schemas.openxmlformats.org/officeDocument/2006/relationships/notesSlide" Target="../notesSlides/notesSlide5.xml"/><Relationship Id="rId1" Type="http://schemas.openxmlformats.org/officeDocument/2006/relationships/tags" Target="../tags/tag172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180.xml"/><Relationship Id="rId3" Type="http://schemas.openxmlformats.org/officeDocument/2006/relationships/image" Target="../media/image43.jpeg"/><Relationship Id="rId2" Type="http://schemas.openxmlformats.org/officeDocument/2006/relationships/tags" Target="../tags/tag179.xml"/><Relationship Id="rId1" Type="http://schemas.openxmlformats.org/officeDocument/2006/relationships/tags" Target="../tags/tag178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7.xml"/><Relationship Id="rId5" Type="http://schemas.openxmlformats.org/officeDocument/2006/relationships/tags" Target="../tags/tag184.xml"/><Relationship Id="rId4" Type="http://schemas.openxmlformats.org/officeDocument/2006/relationships/image" Target="../media/image44.png"/><Relationship Id="rId3" Type="http://schemas.openxmlformats.org/officeDocument/2006/relationships/tags" Target="../tags/tag183.xml"/><Relationship Id="rId2" Type="http://schemas.openxmlformats.org/officeDocument/2006/relationships/tags" Target="../tags/tag182.xml"/><Relationship Id="rId1" Type="http://schemas.openxmlformats.org/officeDocument/2006/relationships/tags" Target="../tags/tag181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188.xml"/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" Type="http://schemas.openxmlformats.org/officeDocument/2006/relationships/tags" Target="../tags/tag185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92.xml"/><Relationship Id="rId4" Type="http://schemas.openxmlformats.org/officeDocument/2006/relationships/image" Target="../media/image45.png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tags" Target="../tags/tag189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96.xml"/><Relationship Id="rId4" Type="http://schemas.openxmlformats.org/officeDocument/2006/relationships/image" Target="../media/image45.png"/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" Type="http://schemas.openxmlformats.org/officeDocument/2006/relationships/tags" Target="../tags/tag193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199.xml"/><Relationship Id="rId3" Type="http://schemas.openxmlformats.org/officeDocument/2006/relationships/image" Target="../media/image45.png"/><Relationship Id="rId2" Type="http://schemas.openxmlformats.org/officeDocument/2006/relationships/tags" Target="../tags/tag198.xml"/><Relationship Id="rId1" Type="http://schemas.openxmlformats.org/officeDocument/2006/relationships/tags" Target="../tags/tag197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202.xml"/><Relationship Id="rId3" Type="http://schemas.openxmlformats.org/officeDocument/2006/relationships/image" Target="../media/image45.png"/><Relationship Id="rId2" Type="http://schemas.openxmlformats.org/officeDocument/2006/relationships/tags" Target="../tags/tag201.xml"/><Relationship Id="rId1" Type="http://schemas.openxmlformats.org/officeDocument/2006/relationships/tags" Target="../tags/tag200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06.xml"/><Relationship Id="rId4" Type="http://schemas.openxmlformats.org/officeDocument/2006/relationships/image" Target="../media/image45.png"/><Relationship Id="rId3" Type="http://schemas.openxmlformats.org/officeDocument/2006/relationships/tags" Target="../tags/tag205.xml"/><Relationship Id="rId2" Type="http://schemas.openxmlformats.org/officeDocument/2006/relationships/tags" Target="../tags/tag204.xml"/><Relationship Id="rId1" Type="http://schemas.openxmlformats.org/officeDocument/2006/relationships/tags" Target="../tags/tag203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209.xml"/><Relationship Id="rId3" Type="http://schemas.openxmlformats.org/officeDocument/2006/relationships/image" Target="../media/image45.png"/><Relationship Id="rId2" Type="http://schemas.openxmlformats.org/officeDocument/2006/relationships/tags" Target="../tags/tag208.xml"/><Relationship Id="rId1" Type="http://schemas.openxmlformats.org/officeDocument/2006/relationships/tags" Target="../tags/tag207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212.xml"/><Relationship Id="rId3" Type="http://schemas.openxmlformats.org/officeDocument/2006/relationships/image" Target="../media/image45.png"/><Relationship Id="rId2" Type="http://schemas.openxmlformats.org/officeDocument/2006/relationships/tags" Target="../tags/tag211.xml"/><Relationship Id="rId1" Type="http://schemas.openxmlformats.org/officeDocument/2006/relationships/tags" Target="../tags/tag210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215.xml"/><Relationship Id="rId3" Type="http://schemas.openxmlformats.org/officeDocument/2006/relationships/image" Target="../media/image45.png"/><Relationship Id="rId2" Type="http://schemas.openxmlformats.org/officeDocument/2006/relationships/tags" Target="../tags/tag214.xml"/><Relationship Id="rId1" Type="http://schemas.openxmlformats.org/officeDocument/2006/relationships/tags" Target="../tags/tag213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218.xml"/><Relationship Id="rId3" Type="http://schemas.openxmlformats.org/officeDocument/2006/relationships/image" Target="../media/image45.png"/><Relationship Id="rId2" Type="http://schemas.openxmlformats.org/officeDocument/2006/relationships/tags" Target="../tags/tag217.xml"/><Relationship Id="rId1" Type="http://schemas.openxmlformats.org/officeDocument/2006/relationships/tags" Target="../tags/tag216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221.xml"/><Relationship Id="rId3" Type="http://schemas.openxmlformats.org/officeDocument/2006/relationships/image" Target="../media/image45.png"/><Relationship Id="rId2" Type="http://schemas.openxmlformats.org/officeDocument/2006/relationships/tags" Target="../tags/tag220.xml"/><Relationship Id="rId1" Type="http://schemas.openxmlformats.org/officeDocument/2006/relationships/tags" Target="../tags/tag219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7.xml"/><Relationship Id="rId2" Type="http://schemas.openxmlformats.org/officeDocument/2006/relationships/tags" Target="../tags/tag223.xml"/><Relationship Id="rId1" Type="http://schemas.openxmlformats.org/officeDocument/2006/relationships/tags" Target="../tags/tag222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227.xml"/><Relationship Id="rId3" Type="http://schemas.openxmlformats.org/officeDocument/2006/relationships/tags" Target="../tags/tag226.xml"/><Relationship Id="rId2" Type="http://schemas.openxmlformats.org/officeDocument/2006/relationships/tags" Target="../tags/tag225.xml"/><Relationship Id="rId1" Type="http://schemas.openxmlformats.org/officeDocument/2006/relationships/tags" Target="../tags/tag2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000"/>
              <a:t>第</a:t>
            </a:r>
            <a:r>
              <a:rPr altLang="en-US" sz="6000"/>
              <a:t>11章 面向对象程序设计</a:t>
            </a:r>
            <a:endParaRPr altLang="en-US" sz="6000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WPS,a click to unlimited possibilities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pPr marL="0" indent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altLang="en-US" sz="1800"/>
              <a:t>讲师：</a:t>
            </a:r>
            <a:r>
              <a:rPr lang="zh-CN" sz="1800"/>
              <a:t>刘革</a:t>
            </a:r>
            <a:endParaRPr lang="zh-CN" sz="1800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5833" y="602139"/>
            <a:ext cx="2880000" cy="1081088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000"/>
              <a:t>目录</a:t>
            </a:r>
            <a:endParaRPr altLang="en-US" sz="6000"/>
          </a:p>
        </p:txBody>
      </p:sp>
      <p:sp>
        <p:nvSpPr>
          <p:cNvPr id="3" name="序号"/>
          <p:cNvSpPr txBox="1"/>
          <p:nvPr>
            <p:custDataLst>
              <p:tags r:id="rId2"/>
            </p:custDataLst>
          </p:nvPr>
        </p:nvSpPr>
        <p:spPr>
          <a:xfrm>
            <a:off x="5762625" y="76200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01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6748780" y="852170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面向对象的基本概念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8" name="序号"/>
          <p:cNvSpPr txBox="1"/>
          <p:nvPr>
            <p:custDataLst>
              <p:tags r:id="rId4"/>
            </p:custDataLst>
          </p:nvPr>
        </p:nvSpPr>
        <p:spPr>
          <a:xfrm>
            <a:off x="5762625" y="186817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02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2" name="项标题"/>
          <p:cNvSpPr txBox="1"/>
          <p:nvPr>
            <p:custDataLst>
              <p:tags r:id="rId5"/>
            </p:custDataLst>
          </p:nvPr>
        </p:nvSpPr>
        <p:spPr>
          <a:xfrm>
            <a:off x="6748780" y="195770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类和实例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5" name="序号"/>
          <p:cNvSpPr txBox="1"/>
          <p:nvPr>
            <p:custDataLst>
              <p:tags r:id="rId6"/>
            </p:custDataLst>
          </p:nvPr>
        </p:nvSpPr>
        <p:spPr>
          <a:xfrm>
            <a:off x="5762625" y="297434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03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6" name="项标题"/>
          <p:cNvSpPr txBox="1"/>
          <p:nvPr>
            <p:custDataLst>
              <p:tags r:id="rId7"/>
            </p:custDataLst>
          </p:nvPr>
        </p:nvSpPr>
        <p:spPr>
          <a:xfrm>
            <a:off x="6748780" y="306387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对象的属性与方法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8" name="序号"/>
          <p:cNvSpPr txBox="1"/>
          <p:nvPr>
            <p:custDataLst>
              <p:tags r:id="rId8"/>
            </p:custDataLst>
          </p:nvPr>
        </p:nvSpPr>
        <p:spPr>
          <a:xfrm>
            <a:off x="5762625" y="408051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04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9" name="项标题"/>
          <p:cNvSpPr txBox="1"/>
          <p:nvPr>
            <p:custDataLst>
              <p:tags r:id="rId9"/>
            </p:custDataLst>
          </p:nvPr>
        </p:nvSpPr>
        <p:spPr>
          <a:xfrm>
            <a:off x="6748780" y="417004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类属性与方法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0" name="序号"/>
          <p:cNvSpPr txBox="1"/>
          <p:nvPr>
            <p:custDataLst>
              <p:tags r:id="rId10"/>
            </p:custDataLst>
          </p:nvPr>
        </p:nvSpPr>
        <p:spPr>
          <a:xfrm>
            <a:off x="5762625" y="518668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05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2" name="项标题"/>
          <p:cNvSpPr txBox="1"/>
          <p:nvPr>
            <p:custDataLst>
              <p:tags r:id="rId11"/>
            </p:custDataLst>
          </p:nvPr>
        </p:nvSpPr>
        <p:spPr>
          <a:xfrm>
            <a:off x="6748780" y="527621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面向对象的三大特性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89689" y="2211113"/>
            <a:ext cx="10433685" cy="2893060"/>
            <a:chOff x="0" y="3727"/>
            <a:chExt cx="18391" cy="5100"/>
          </a:xfrm>
        </p:grpSpPr>
        <p:pic>
          <p:nvPicPr>
            <p:cNvPr id="5" name="图片 4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5565" y="3813"/>
              <a:ext cx="12826" cy="4929"/>
            </a:xfrm>
            <a:prstGeom prst="rect">
              <a:avLst/>
            </a:prstGeom>
          </p:spPr>
        </p:pic>
        <p:pic>
          <p:nvPicPr>
            <p:cNvPr id="7" name="图片 6" descr="人类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0" y="3727"/>
              <a:ext cx="5100" cy="5100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类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11.1 面向对象的基本概念</a:t>
            </a:r>
            <a:endParaRPr lang="zh-CN" altLang="en-US" dirty="0">
              <a:sym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796925" y="2312670"/>
            <a:ext cx="10534650" cy="2675890"/>
            <a:chOff x="-64" y="3194"/>
            <a:chExt cx="19360" cy="4918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-64" y="3194"/>
              <a:ext cx="7050" cy="489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258" y="3194"/>
              <a:ext cx="7038" cy="4919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6986" y="3194"/>
              <a:ext cx="6414" cy="4919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实例（对象）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11.1 面向对象的基本概念</a:t>
            </a:r>
            <a:endParaRPr lang="zh-CN" altLang="en-US" dirty="0"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类和实例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类的定义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图片 6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538199" y="1597184"/>
            <a:ext cx="5361995" cy="4692144"/>
          </a:xfrm>
          <a:prstGeom prst="rect">
            <a:avLst/>
          </a:prstGeom>
        </p:spPr>
      </p:pic>
      <p:sp>
        <p:nvSpPr>
          <p:cNvPr id="8" name="矩形: 圆角 7"/>
          <p:cNvSpPr/>
          <p:nvPr>
            <p:custDataLst>
              <p:tags r:id="rId5"/>
            </p:custDataLst>
          </p:nvPr>
        </p:nvSpPr>
        <p:spPr>
          <a:xfrm>
            <a:off x="726304" y="2669042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class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：表明这是一个类</a:t>
            </a:r>
            <a:endParaRPr lang="en-US" altLang="zh-CN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lang="zh-CN" altLang="en-US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altLang="zh-CN" sz="2000" dirty="0" err="1">
                <a:solidFill>
                  <a:schemeClr val="tx1"/>
                </a:solidFill>
                <a:latin typeface="+mn-ea"/>
              </a:rPr>
              <a:t>ClassName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：类的名字</a:t>
            </a:r>
            <a:endParaRPr lang="en-US" altLang="zh-CN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lang="zh-CN" altLang="en-US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()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：父类集合的开始和结束</a:t>
            </a:r>
            <a:endParaRPr lang="en-US" altLang="zh-CN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lang="zh-CN" altLang="en-US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object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：父类的名字，定义的类继承自父类，可以不写，默认是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object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。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object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是所有类的直接或间接父类</a:t>
            </a:r>
            <a:endParaRPr lang="zh-CN" altLang="en-US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lang="zh-CN" altLang="en-US" sz="2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矩形: 圆角 1"/>
          <p:cNvSpPr/>
          <p:nvPr>
            <p:custDataLst>
              <p:tags r:id="rId6"/>
            </p:custDataLst>
          </p:nvPr>
        </p:nvSpPr>
        <p:spPr>
          <a:xfrm>
            <a:off x="6096000" y="2081880"/>
            <a:ext cx="5982789" cy="3702156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804" y="2669042"/>
            <a:ext cx="4157601" cy="2280292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类和实例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类的实例化（创建对象）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图片 6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538199" y="1597184"/>
            <a:ext cx="5361995" cy="4692144"/>
          </a:xfrm>
          <a:prstGeom prst="rect">
            <a:avLst/>
          </a:prstGeom>
        </p:spPr>
      </p:pic>
      <p:sp>
        <p:nvSpPr>
          <p:cNvPr id="8" name="矩形: 圆角 7"/>
          <p:cNvSpPr/>
          <p:nvPr>
            <p:custDataLst>
              <p:tags r:id="rId5"/>
            </p:custDataLst>
          </p:nvPr>
        </p:nvSpPr>
        <p:spPr>
          <a:xfrm>
            <a:off x="726304" y="2669042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实例名 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= 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类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() 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的方式实例化对象，为类创建一个实例</a:t>
            </a:r>
            <a:endParaRPr lang="zh-CN" altLang="en-US" sz="2000" dirty="0">
              <a:solidFill>
                <a:schemeClr val="tx1"/>
              </a:solidFill>
              <a:latin typeface="+mn-ea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lang="zh-CN" altLang="en-US" sz="2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矩形: 圆角 1"/>
          <p:cNvSpPr/>
          <p:nvPr>
            <p:custDataLst>
              <p:tags r:id="rId6"/>
            </p:custDataLst>
          </p:nvPr>
        </p:nvSpPr>
        <p:spPr>
          <a:xfrm>
            <a:off x="6096000" y="2081880"/>
            <a:ext cx="5982789" cy="3702156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739" y="2728117"/>
            <a:ext cx="4502150" cy="229594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11.5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深拷贝与浅拷贝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11.6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课后甜点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魔法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方法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图片 6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538199" y="1597184"/>
            <a:ext cx="5361995" cy="4692144"/>
          </a:xfrm>
          <a:prstGeom prst="rect">
            <a:avLst/>
          </a:prstGeom>
        </p:spPr>
      </p:pic>
      <p:sp>
        <p:nvSpPr>
          <p:cNvPr id="8" name="矩形: 圆角 7"/>
          <p:cNvSpPr/>
          <p:nvPr>
            <p:custDataLst>
              <p:tags r:id="rId5"/>
            </p:custDataLst>
          </p:nvPr>
        </p:nvSpPr>
        <p:spPr>
          <a:xfrm>
            <a:off x="726304" y="215278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0">
              <a:buFont typeface="Arial" panose="020B0604020202020204" pitchFamily="34" charset="0"/>
              <a:buNone/>
              <a:defRPr/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Python中的魔法方法（也称为特殊方法或双下划线方法）是一种在类定义中使用的特殊命名约定的方法。</a:t>
            </a:r>
            <a:endParaRPr sz="2000" dirty="0">
              <a:solidFill>
                <a:schemeClr val="accent1">
                  <a:lumMod val="50000"/>
                </a:schemeClr>
              </a:solidFill>
              <a:latin typeface="+mn-ea"/>
            </a:endParaRPr>
          </a:p>
          <a:p>
            <a:pPr lvl="0" indent="0">
              <a:buFont typeface="Arial" panose="020B0604020202020204" pitchFamily="34" charset="0"/>
              <a:buNone/>
              <a:defRPr/>
            </a:pPr>
            <a:endParaRPr sz="2000" dirty="0">
              <a:solidFill>
                <a:schemeClr val="accent1">
                  <a:lumMod val="50000"/>
                </a:schemeClr>
              </a:solidFill>
              <a:latin typeface="+mn-ea"/>
            </a:endParaRPr>
          </a:p>
          <a:p>
            <a:pPr lvl="0" indent="0">
              <a:buFont typeface="Arial" panose="020B0604020202020204" pitchFamily="34" charset="0"/>
              <a:buNone/>
              <a:defRPr/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当Python遇到某些内置操作时，它会尝试在对象上调用这些魔法方法。</a:t>
            </a:r>
            <a:endParaRPr sz="2000" dirty="0">
              <a:solidFill>
                <a:schemeClr val="accent1">
                  <a:lumMod val="50000"/>
                </a:schemeClr>
              </a:solidFill>
              <a:latin typeface="+mn-ea"/>
            </a:endParaRPr>
          </a:p>
          <a:p>
            <a:pPr lvl="0" indent="0">
              <a:buFont typeface="Arial" panose="020B0604020202020204" pitchFamily="34" charset="0"/>
              <a:buNone/>
              <a:defRPr/>
            </a:pPr>
            <a:endParaRPr sz="2000" dirty="0">
              <a:solidFill>
                <a:schemeClr val="accent1">
                  <a:lumMod val="50000"/>
                </a:schemeClr>
              </a:solidFill>
              <a:latin typeface="+mn-ea"/>
            </a:endParaRPr>
          </a:p>
          <a:p>
            <a:pPr lvl="0" indent="0">
              <a:buFont typeface="Arial" panose="020B0604020202020204" pitchFamily="34" charset="0"/>
              <a:buNone/>
              <a:defRPr/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这些操作包括但不限于算术运算、属性访问、类型转换等。</a:t>
            </a:r>
            <a:endParaRPr sz="2000" dirty="0">
              <a:solidFill>
                <a:schemeClr val="accent1">
                  <a:lumMod val="50000"/>
                </a:schemeClr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678930" y="2152650"/>
            <a:ext cx="3477260" cy="347726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11.7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本章总结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1089025"/>
            <a:ext cx="11620500" cy="46799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11.7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本章总结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508500" y="21669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7" name="图片 6" descr="截屏2024-03-12 23.11.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67000" y="1216660"/>
            <a:ext cx="6858000" cy="442468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11.7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本章总结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956036" y="1183640"/>
          <a:ext cx="3912884" cy="4490720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1387548"/>
                <a:gridCol w="2525336"/>
              </a:tblGrid>
              <a:tr h="247650"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单词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释义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24765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class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类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24765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dict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字典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24765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dir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目录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24765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property 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属性；特性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24765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static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静态的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24765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init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初始化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24765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abstract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抽象的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24765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method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方法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24765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set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设置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24765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get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获取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24765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super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>
                          <a:effectLst/>
                        </a:rPr>
                        <a:t>非常的</a:t>
                      </a:r>
                      <a:endParaRPr lang="zh-CN" altLang="en-US" sz="16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247650"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self</a:t>
                      </a:r>
                      <a:endParaRPr lang="en-US" sz="16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600" dirty="0">
                          <a:effectLst/>
                        </a:rPr>
                        <a:t>自己的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08500" y="21669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11.8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在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中，哪个关键字用于定义一个类？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class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function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def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type</a:t>
            </a:r>
            <a:endParaRPr lang="en-US" altLang="zh-CN" sz="2800" dirty="0">
              <a:solidFill>
                <a:schemeClr val="accent1"/>
              </a:solidFill>
              <a:effectLst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0" y="2076255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11.8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96938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下列关于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类中的方法的描述，哪一个是错误的？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实例方法是与类的实例绑定的方法，需要通过实例来调用。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类方法是与类本身绑定的方法，可以使用类名直接调用。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静态方法既不与实例绑定，也不与类绑定，它只是一个普通的函数。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所有类的方法都必须显式地定义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self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参数来代表类的实例。</a:t>
            </a:r>
            <a:endParaRPr lang="zh-CN" altLang="en-US" sz="2800" dirty="0">
              <a:solidFill>
                <a:schemeClr val="accent1"/>
              </a:solidFill>
              <a:effectLst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4613973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11.8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526224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</a:rPr>
              <a:t>在</a:t>
            </a:r>
            <a:r>
              <a:rPr lang="en-US" altLang="zh-CN" sz="2800" dirty="0">
                <a:solidFill>
                  <a:schemeClr val="tx1"/>
                </a:solidFill>
              </a:rPr>
              <a:t>Python</a:t>
            </a:r>
            <a:r>
              <a:rPr lang="zh-CN" altLang="en-US" sz="2800" dirty="0">
                <a:solidFill>
                  <a:schemeClr val="tx1"/>
                </a:solidFill>
              </a:rPr>
              <a:t>中，如果一个类没有显式地定义</a:t>
            </a:r>
            <a:r>
              <a:rPr lang="en-US" altLang="zh-CN" sz="2800" dirty="0">
                <a:solidFill>
                  <a:schemeClr val="tx1"/>
                </a:solidFill>
              </a:rPr>
              <a:t>__</a:t>
            </a:r>
            <a:r>
              <a:rPr lang="en-US" altLang="zh-CN" sz="2800" dirty="0" err="1">
                <a:solidFill>
                  <a:schemeClr val="tx1"/>
                </a:solidFill>
              </a:rPr>
              <a:t>init</a:t>
            </a:r>
            <a:r>
              <a:rPr lang="en-US" altLang="zh-CN" sz="2800" dirty="0">
                <a:solidFill>
                  <a:schemeClr val="tx1"/>
                </a:solidFill>
              </a:rPr>
              <a:t>__</a:t>
            </a:r>
            <a:r>
              <a:rPr lang="zh-CN" altLang="en-US" sz="2800" dirty="0">
                <a:solidFill>
                  <a:schemeClr val="tx1"/>
                </a:solidFill>
              </a:rPr>
              <a:t>方法，那么当创建该类的实例时，</a:t>
            </a:r>
            <a:r>
              <a:rPr lang="en-US" altLang="zh-CN" sz="2800" dirty="0">
                <a:solidFill>
                  <a:schemeClr val="tx1"/>
                </a:solidFill>
              </a:rPr>
              <a:t>Python</a:t>
            </a:r>
            <a:r>
              <a:rPr lang="zh-CN" altLang="en-US" sz="2800" dirty="0">
                <a:solidFill>
                  <a:schemeClr val="tx1"/>
                </a:solidFill>
              </a:rPr>
              <a:t>会做什么？ </a:t>
            </a:r>
            <a:endParaRPr lang="en-US" altLang="zh-CN" sz="2800" dirty="0">
              <a:solidFill>
                <a:schemeClr val="tx1"/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2800" dirty="0">
                <a:solidFill>
                  <a:schemeClr val="tx1"/>
                </a:solidFill>
              </a:rPr>
              <a:t>抛出一个错误，因为必须定义</a:t>
            </a:r>
            <a:r>
              <a:rPr lang="en-US" altLang="zh-CN" sz="2800" dirty="0">
                <a:solidFill>
                  <a:schemeClr val="tx1"/>
                </a:solidFill>
              </a:rPr>
              <a:t>__</a:t>
            </a:r>
            <a:r>
              <a:rPr lang="en-US" altLang="zh-CN" sz="2800" dirty="0" err="1">
                <a:solidFill>
                  <a:schemeClr val="tx1"/>
                </a:solidFill>
              </a:rPr>
              <a:t>init</a:t>
            </a:r>
            <a:r>
              <a:rPr lang="en-US" altLang="zh-CN" sz="2800" dirty="0">
                <a:solidFill>
                  <a:schemeClr val="tx1"/>
                </a:solidFill>
              </a:rPr>
              <a:t>__</a:t>
            </a:r>
            <a:r>
              <a:rPr lang="zh-CN" altLang="en-US" sz="2800" dirty="0">
                <a:solidFill>
                  <a:schemeClr val="tx1"/>
                </a:solidFill>
              </a:rPr>
              <a:t>方法。 </a:t>
            </a:r>
            <a:endParaRPr lang="en-US" altLang="zh-CN" sz="2800" dirty="0">
              <a:solidFill>
                <a:schemeClr val="tx1"/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2800" dirty="0">
                <a:solidFill>
                  <a:schemeClr val="tx1"/>
                </a:solidFill>
              </a:rPr>
              <a:t>隐式地定义一个</a:t>
            </a:r>
            <a:r>
              <a:rPr lang="en-US" altLang="zh-CN" sz="2800" dirty="0">
                <a:solidFill>
                  <a:schemeClr val="tx1"/>
                </a:solidFill>
              </a:rPr>
              <a:t>__</a:t>
            </a:r>
            <a:r>
              <a:rPr lang="en-US" altLang="zh-CN" sz="2800" dirty="0" err="1">
                <a:solidFill>
                  <a:schemeClr val="tx1"/>
                </a:solidFill>
              </a:rPr>
              <a:t>init</a:t>
            </a:r>
            <a:r>
              <a:rPr lang="en-US" altLang="zh-CN" sz="2800" dirty="0">
                <a:solidFill>
                  <a:schemeClr val="tx1"/>
                </a:solidFill>
              </a:rPr>
              <a:t>__</a:t>
            </a:r>
            <a:r>
              <a:rPr lang="zh-CN" altLang="en-US" sz="2800" dirty="0">
                <a:solidFill>
                  <a:schemeClr val="tx1"/>
                </a:solidFill>
              </a:rPr>
              <a:t>方法，该方法什么都不做。 </a:t>
            </a:r>
            <a:endParaRPr lang="en-US" altLang="zh-CN" sz="2800" dirty="0">
              <a:solidFill>
                <a:schemeClr val="tx1"/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2800" dirty="0">
                <a:solidFill>
                  <a:schemeClr val="tx1"/>
                </a:solidFill>
              </a:rPr>
              <a:t>隐式地定义一个</a:t>
            </a:r>
            <a:r>
              <a:rPr lang="en-US" altLang="zh-CN" sz="2800" dirty="0">
                <a:solidFill>
                  <a:schemeClr val="tx1"/>
                </a:solidFill>
              </a:rPr>
              <a:t>__</a:t>
            </a:r>
            <a:r>
              <a:rPr lang="en-US" altLang="zh-CN" sz="2800" dirty="0" err="1">
                <a:solidFill>
                  <a:schemeClr val="tx1"/>
                </a:solidFill>
              </a:rPr>
              <a:t>init</a:t>
            </a:r>
            <a:r>
              <a:rPr lang="en-US" altLang="zh-CN" sz="2800" dirty="0">
                <a:solidFill>
                  <a:schemeClr val="tx1"/>
                </a:solidFill>
              </a:rPr>
              <a:t>__</a:t>
            </a:r>
            <a:r>
              <a:rPr lang="zh-CN" altLang="en-US" sz="2800" dirty="0">
                <a:solidFill>
                  <a:schemeClr val="tx1"/>
                </a:solidFill>
              </a:rPr>
              <a:t>方法，该方法将实例的所有属性初始化为</a:t>
            </a:r>
            <a:r>
              <a:rPr lang="en-US" altLang="zh-CN" sz="2800" dirty="0">
                <a:solidFill>
                  <a:schemeClr val="tx1"/>
                </a:solidFill>
              </a:rPr>
              <a:t>None</a:t>
            </a:r>
            <a:r>
              <a:rPr lang="zh-CN" altLang="en-US" sz="2800" dirty="0">
                <a:solidFill>
                  <a:schemeClr val="tx1"/>
                </a:solidFill>
              </a:rPr>
              <a:t>。 </a:t>
            </a:r>
            <a:endParaRPr lang="en-US" altLang="zh-CN" sz="2800" dirty="0">
              <a:solidFill>
                <a:schemeClr val="tx1"/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2800" dirty="0">
                <a:solidFill>
                  <a:schemeClr val="tx1"/>
                </a:solidFill>
              </a:rPr>
              <a:t>隐式地定义一个</a:t>
            </a:r>
            <a:r>
              <a:rPr lang="en-US" altLang="zh-CN" sz="2800" dirty="0">
                <a:solidFill>
                  <a:schemeClr val="tx1"/>
                </a:solidFill>
              </a:rPr>
              <a:t>__</a:t>
            </a:r>
            <a:r>
              <a:rPr lang="en-US" altLang="zh-CN" sz="2800" dirty="0" err="1">
                <a:solidFill>
                  <a:schemeClr val="tx1"/>
                </a:solidFill>
              </a:rPr>
              <a:t>init</a:t>
            </a:r>
            <a:r>
              <a:rPr lang="en-US" altLang="zh-CN" sz="2800" dirty="0">
                <a:solidFill>
                  <a:schemeClr val="tx1"/>
                </a:solidFill>
              </a:rPr>
              <a:t>__</a:t>
            </a:r>
            <a:r>
              <a:rPr lang="zh-CN" altLang="en-US" sz="2800" dirty="0">
                <a:solidFill>
                  <a:schemeClr val="tx1"/>
                </a:solidFill>
              </a:rPr>
              <a:t>方法，该方法将实例的所有属性初始化为空。</a:t>
            </a:r>
            <a:endParaRPr lang="zh-CN" altLang="en-US" sz="28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0" y="3350251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11.8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下列关于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中的继承的描述，哪一个是正确的？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在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中，一个类只能继承自一个父类。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支持多重继承，即一个类可以继承自多个父类。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中的继承是按照深度优先的顺序进行的。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在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中，子类的属性会覆盖父类的同名属性。</a:t>
            </a:r>
            <a:endParaRPr lang="zh-CN" altLang="en-US" sz="2800" dirty="0">
              <a:solidFill>
                <a:schemeClr val="accent1"/>
              </a:solidFill>
              <a:effectLst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0" y="2744074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11.8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下列哪个选项不是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中特殊方法（魔法方法）的例子？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init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str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add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import</a:t>
            </a:r>
            <a:endParaRPr lang="en-US" altLang="zh-CN" sz="2800" dirty="0">
              <a:solidFill>
                <a:schemeClr val="accent1"/>
              </a:solidFill>
              <a:effectLst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74" y="3997521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11.8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在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中，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self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参数在类的方法中代表什么？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类的实例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类本身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父类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方法的返回值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2086528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11.8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中的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super()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函数用于什么目的？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调用父类的构造函数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调用父类的任意方法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获取父类实例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访问父类的属性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0" y="2744074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11.8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中的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@property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装饰器用于什么目的？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定义一个类的实例方法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定义一个类的类方法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将一个方法转换为属性的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getter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方法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将一个方法转换为属性的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setter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方法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3370798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11.8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中的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@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classmethod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装饰器用于什么目的？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将一个方法转换为属性的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getter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方法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将一个方法转换为属性的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setter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方法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定义一个类的类方法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定义一个类的静态方法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3370798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11.8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中的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@property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装饰器用于什么目的？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定义一个类的实例方法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定义一个类的类方法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将一个方法转换为属性的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getter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方法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将一个方法转换为属性的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setter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方法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3370798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11.9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项目案例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0508" y="2618180"/>
            <a:ext cx="9144000" cy="1152000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400">
                <a:solidFill>
                  <a:schemeClr val="accent1">
                    <a:lumMod val="50000"/>
                  </a:schemeClr>
                </a:solidFill>
              </a:rPr>
              <a:t>人生苦短，我用python</a:t>
            </a:r>
            <a:endParaRPr altLang="en-US" sz="5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520508" y="3878180"/>
            <a:ext cx="9144000" cy="936000"/>
          </a:xfrm>
        </p:spPr>
        <p:txBody>
          <a:bodyPr/>
          <a:p>
            <a:r>
              <a:rPr lang="zh-CN" altLang="en-US">
                <a:solidFill>
                  <a:schemeClr val="accent1">
                    <a:lumMod val="50000"/>
                  </a:schemeClr>
                </a:solidFill>
              </a:rPr>
              <a:t>章节副标题</a:t>
            </a:r>
            <a:endParaRPr lang="zh-CN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prstGeom prst="ellipse">
            <a:avLst/>
          </a:prstGeom>
          <a:solidFill>
            <a:schemeClr val="accent1"/>
          </a:solidFill>
        </p:spPr>
        <p:txBody>
          <a:bodyPr/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1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1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1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0"/>
</p:tagLst>
</file>

<file path=ppt/tags/tag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7"/>
</p:tagLst>
</file>

<file path=ppt/tags/tag2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1"/>
</p:tagLst>
</file>

<file path=ppt/tags/tag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3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3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3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3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3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3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3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6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4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5"/>
</p:tagLst>
</file>

<file path=ppt/tags/tag6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"/>
</p:tagLst>
</file>

<file path=ppt/tags/tag6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7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7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8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8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9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0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1"/>
</p:tagLst>
</file>

<file path=ppt/tags/tag1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0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0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722"/>
</p:tagLst>
</file>

<file path=ppt/tags/tag1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5722"/>
</p:tagLst>
</file>

<file path=ppt/tags/tag12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0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722"/>
  <p:tag name="KSO_WM_TEMPLATE_CATEGORY" val="custom"/>
  <p:tag name="KSO_WM_TEMPLATE_MASTER_TYPE" val="0"/>
</p:tagLst>
</file>

<file path=ppt/tags/tag12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添加页面标题"/>
  <p:tag name="KSO_WM_UNIT_ID" val="custom20235722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</p:tagLst>
</file>

<file path=ppt/tags/tag13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1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WPS,a click to unlimited possibilities"/>
</p:tagLst>
</file>

<file path=ppt/tags/tag13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722_1*f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LAYER_COUNT" val="1"/>
  <p:tag name="KSO_WM_UNIT_TEXT_TYPE" val="1"/>
  <p:tag name="KSO_WM_UNIT_NOCLEAR" val="0"/>
  <p:tag name="KSO_WM_UNIT_PRESET_TEXT" val="汇报人：WPS"/>
</p:tagLst>
</file>

<file path=ppt/tags/tag132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722"/>
  <p:tag name="KSO_WM_TEMPLATE_CATEGORY" val="custom"/>
  <p:tag name="KSO_WM_SLIDE_INDEX" val="1"/>
  <p:tag name="KSO_WM_SLIDE_ID" val="custom20235722_1"/>
  <p:tag name="KSO_WM_TEMPLATE_MASTER_TYPE" val="0"/>
  <p:tag name="KSO_WM_SLIDE_LAYOUT" val="a_b_f"/>
  <p:tag name="KSO_WM_SLIDE_LAYOUT_CNT" val="1_1_1"/>
  <p:tag name="KSO_WM_SLIDE_THEME_ID" val="3428908"/>
  <p:tag name="KSO_WM_SLIDE_THEME_NAME" val="彩色扁平教育教学可爱卡通风格主题模版"/>
</p:tagLst>
</file>

<file path=ppt/tags/tag1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DIAGRAM_COLOR_TRICK" val="1"/>
  <p:tag name="KSO_WM_DIAGRAM_COLOR_TEXT_CAN_REMOVE" val="n"/>
  <p:tag name="KSO_WM_UNIT_ID" val="custom20235722_5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1"/>
  <p:tag name="KSO_WM_UNIT_PRESET_TEXT" val="目录"/>
</p:tagLst>
</file>

<file path=ppt/tags/tag134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i*1_1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1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f*1_1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i*1_2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2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f*1_2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TYPE" val="l_h_i"/>
  <p:tag name="KSO_WM_UNIT_SUBTYPE" val="d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i*1_3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3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f*1_3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TYPE" val="l_h_i"/>
  <p:tag name="KSO_WM_UNIT_SUBTYPE" val="d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i*1_4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4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f*1_4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TYPE" val="l_h_i"/>
  <p:tag name="KSO_WM_UNIT_SUBTYPE" val="d"/>
  <p:tag name="KSO_WM_UNIT_INDEX" val="1_5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i*1_5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5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YPE" val="l_h_f"/>
  <p:tag name="KSO_WM_UNIT_INDEX" val="1_5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5*l_h_f*1_5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5"/>
  <p:tag name="KSO_WM_DIAGRAM_GROUP_CODE" val="l1-1"/>
  <p:tag name="KSO_WM_BEAUTIFY_FLAG" val="#wm#"/>
  <p:tag name="KSO_WM_TEMPLATE_INDEX" val="20235722"/>
  <p:tag name="KSO_WM_TEMPLATE_CATEGORY" val="custom"/>
  <p:tag name="KSO_WM_SLIDE_INDEX" val="5"/>
  <p:tag name="KSO_WM_SLIDE_ID" val="custom20235722_5"/>
  <p:tag name="KSO_WM_TEMPLATE_MASTER_TYPE" val="0"/>
  <p:tag name="KSO_WM_SLIDE_LAYOUT" val="a_l"/>
  <p:tag name="KSO_WM_SLIDE_LAYOUT_CNT" val="1_1"/>
  <p:tag name="KSO_WM_SLIDE_DIAGTYPE" val="l"/>
  <p:tag name="KSO_WM_SLIDE_THEME_ID" val="3428908"/>
  <p:tag name="KSO_WM_SLIDE_THEME_NAME" val="彩色扁平教育教学可爱卡通风格主题模版"/>
</p:tagLst>
</file>

<file path=ppt/tags/tag145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146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47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48.xml><?xml version="1.0" encoding="utf-8"?>
<p:tagLst xmlns:p="http://schemas.openxmlformats.org/presentationml/2006/main">
  <p:tag name="KSO_WM_UNIT_INDEX" val="1"/>
  <p:tag name="KSO_WM_UNIT_TYPE" val="a"/>
  <p:tag name="KSO_WM_UNIT_SUBTYPE" val="a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50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51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152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153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54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5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57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58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59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160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61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16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6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64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65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66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67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68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16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7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7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72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73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174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7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76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7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78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79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8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1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82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183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8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5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86.xml><?xml version="1.0" encoding="utf-8"?>
<p:tagLst xmlns:p="http://schemas.openxmlformats.org/presentationml/2006/main">
  <p:tag name="KSO_WM_UNIT_INDEX" val="2"/>
  <p:tag name="KSO_WM_UNIT_TYPE" val="β"/>
  <p:tag name="KSO_WM_BEAUTIFY_FLAG" val="#wm#"/>
</p:tagLst>
</file>

<file path=ppt/tags/tag187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18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9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90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91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9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94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95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9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98.xml><?xml version="1.0" encoding="utf-8"?>
<p:tagLst xmlns:p="http://schemas.openxmlformats.org/presentationml/2006/main">
  <p:tag name="KSO_WM_UNIT_INDEX" val="1_4_1"/>
  <p:tag name="KSO_WM_UNIT_TYPE" val="l_h_f"/>
  <p:tag name="KSO_WM_UNIT_SUBTYPE" val="a"/>
  <p:tag name="KSO_WM_BEAUTIFY_FLAG" val="#wm#"/>
  <p:tag name="KSO_WM_TEMPLATE_CATEGORY" val="diagram"/>
  <p:tag name="KSO_WM_TEMPLATE_INDEX" val="19882022"/>
  <p:tag name="KSO_WM_UNIT_ID" val="diagram19882022*l_h_f*1_4_1"/>
  <p:tag name="KSO_WM_DIAGRAM_GROUP_CODE" val="l1-1"/>
  <p:tag name="KSO_WM_TAG_VERSION" val="2.0"/>
</p:tagLst>
</file>

<file path=ppt/tags/tag19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0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01.xml><?xml version="1.0" encoding="utf-8"?>
<p:tagLst xmlns:p="http://schemas.openxmlformats.org/presentationml/2006/main">
  <p:tag name="KSO_WM_UNIT_INDEX" val="1_5_1"/>
  <p:tag name="KSO_WM_UNIT_TYPE" val="l_h_f"/>
  <p:tag name="KSO_WM_UNIT_SUBTYPE" val="a"/>
  <p:tag name="KSO_WM_TEMPLATE_CATEGORY" val="diagram"/>
  <p:tag name="KSO_WM_TEMPLATE_INDEX" val="19882022"/>
  <p:tag name="KSO_WM_UNIT_ID" val="diagram19882022*l_h_f*1_5_1"/>
  <p:tag name="KSO_WM_DIAGRAM_GROUP_CODE" val="l1-1"/>
  <p:tag name="KSO_WM_TAG_VERSION" val="2.0"/>
  <p:tag name="KSO_WM_BEAUTIFY_FLAG" val="#wm#"/>
</p:tagLst>
</file>

<file path=ppt/tags/tag20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0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04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05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0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0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08.xml><?xml version="1.0" encoding="utf-8"?>
<p:tagLst xmlns:p="http://schemas.openxmlformats.org/presentationml/2006/main">
  <p:tag name="KSO_WM_UNIT_INDEX" val="1_5_1"/>
  <p:tag name="KSO_WM_UNIT_TYPE" val="l_h_f"/>
  <p:tag name="KSO_WM_UNIT_SUBTYPE" val="a"/>
  <p:tag name="KSO_WM_TEMPLATE_CATEGORY" val="diagram"/>
  <p:tag name="KSO_WM_TEMPLATE_INDEX" val="19882022"/>
  <p:tag name="KSO_WM_UNIT_ID" val="diagram19882022*l_h_f*1_5_1"/>
  <p:tag name="KSO_WM_DIAGRAM_GROUP_CODE" val="l1-1"/>
  <p:tag name="KSO_WM_TAG_VERSION" val="2.0"/>
  <p:tag name="KSO_WM_BEAUTIFY_FLAG" val="#wm#"/>
</p:tagLst>
</file>

<file path=ppt/tags/tag20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11.xml><?xml version="1.0" encoding="utf-8"?>
<p:tagLst xmlns:p="http://schemas.openxmlformats.org/presentationml/2006/main">
  <p:tag name="KSO_WM_UNIT_INDEX" val="1_5_1"/>
  <p:tag name="KSO_WM_UNIT_TYPE" val="l_h_f"/>
  <p:tag name="KSO_WM_UNIT_SUBTYPE" val="a"/>
  <p:tag name="KSO_WM_TEMPLATE_CATEGORY" val="diagram"/>
  <p:tag name="KSO_WM_TEMPLATE_INDEX" val="19882022"/>
  <p:tag name="KSO_WM_UNIT_ID" val="diagram19882022*l_h_f*1_5_1"/>
  <p:tag name="KSO_WM_DIAGRAM_GROUP_CODE" val="l1-1"/>
  <p:tag name="KSO_WM_TAG_VERSION" val="2.0"/>
  <p:tag name="KSO_WM_BEAUTIFY_FLAG" val="#wm#"/>
</p:tagLst>
</file>

<file path=ppt/tags/tag21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14.xml><?xml version="1.0" encoding="utf-8"?>
<p:tagLst xmlns:p="http://schemas.openxmlformats.org/presentationml/2006/main">
  <p:tag name="KSO_WM_UNIT_INDEX" val="1_5_1"/>
  <p:tag name="KSO_WM_UNIT_TYPE" val="l_h_f"/>
  <p:tag name="KSO_WM_UNIT_SUBTYPE" val="a"/>
  <p:tag name="KSO_WM_TEMPLATE_CATEGORY" val="diagram"/>
  <p:tag name="KSO_WM_TEMPLATE_INDEX" val="19882022"/>
  <p:tag name="KSO_WM_UNIT_ID" val="diagram19882022*l_h_f*1_5_1"/>
  <p:tag name="KSO_WM_DIAGRAM_GROUP_CODE" val="l1-1"/>
  <p:tag name="KSO_WM_TAG_VERSION" val="2.0"/>
  <p:tag name="KSO_WM_BEAUTIFY_FLAG" val="#wm#"/>
</p:tagLst>
</file>

<file path=ppt/tags/tag21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17.xml><?xml version="1.0" encoding="utf-8"?>
<p:tagLst xmlns:p="http://schemas.openxmlformats.org/presentationml/2006/main">
  <p:tag name="KSO_WM_UNIT_INDEX" val="1_5_1"/>
  <p:tag name="KSO_WM_UNIT_TYPE" val="l_h_f"/>
  <p:tag name="KSO_WM_UNIT_SUBTYPE" val="a"/>
  <p:tag name="KSO_WM_TEMPLATE_CATEGORY" val="diagram"/>
  <p:tag name="KSO_WM_TEMPLATE_INDEX" val="19882022"/>
  <p:tag name="KSO_WM_UNIT_ID" val="diagram19882022*l_h_f*1_5_1"/>
  <p:tag name="KSO_WM_DIAGRAM_GROUP_CODE" val="l1-1"/>
  <p:tag name="KSO_WM_TAG_VERSION" val="2.0"/>
  <p:tag name="KSO_WM_BEAUTIFY_FLAG" val="#wm#"/>
</p:tagLst>
</file>

<file path=ppt/tags/tag21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9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20.xml><?xml version="1.0" encoding="utf-8"?>
<p:tagLst xmlns:p="http://schemas.openxmlformats.org/presentationml/2006/main">
  <p:tag name="KSO_WM_UNIT_INDEX" val="1_5_1"/>
  <p:tag name="KSO_WM_UNIT_TYPE" val="l_h_f"/>
  <p:tag name="KSO_WM_UNIT_SUBTYPE" val="a"/>
  <p:tag name="KSO_WM_TEMPLATE_CATEGORY" val="diagram"/>
  <p:tag name="KSO_WM_TEMPLATE_INDEX" val="19882022"/>
  <p:tag name="KSO_WM_UNIT_ID" val="diagram19882022*l_h_f*1_5_1"/>
  <p:tag name="KSO_WM_DIAGRAM_GROUP_CODE" val="l1-1"/>
  <p:tag name="KSO_WM_TAG_VERSION" val="2.0"/>
  <p:tag name="KSO_WM_BEAUTIFY_FLAG" val="#wm#"/>
</p:tagLst>
</file>

<file path=ppt/tags/tag22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2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2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722_7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添加章节标题"/>
</p:tagLst>
</file>

<file path=ppt/tags/tag22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7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章节副标题"/>
</p:tagLst>
</file>

<file path=ppt/tags/tag22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0"/>
  <p:tag name="KSO_WM_UNIT_PRESET_TEXT" val="节编号"/>
  <p:tag name="KSO_WM_UNIT_VALUE" val="1"/>
</p:tagLst>
</file>

<file path=ppt/tags/tag227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722"/>
  <p:tag name="KSO_WM_TEMPLATE_CATEGORY" val="custom"/>
  <p:tag name="KSO_WM_SLIDE_INDEX" val="7"/>
  <p:tag name="KSO_WM_SLIDE_ID" val="custom20235722_7"/>
  <p:tag name="KSO_WM_TEMPLATE_MASTER_TYPE" val="0"/>
  <p:tag name="KSO_WM_SLIDE_LAYOUT" val="a_b_e"/>
  <p:tag name="KSO_WM_SLIDE_LAYOUT_CNT" val="1_1_1"/>
  <p:tag name="KSO_WM_SLIDE_THEME_ID" val="3428908"/>
  <p:tag name="KSO_WM_SLIDE_THEME_NAME" val="彩色扁平教育教学可爱卡通风格主题模版"/>
</p:tagLst>
</file>

<file path=ppt/tags/tag228.xml><?xml version="1.0" encoding="utf-8"?>
<p:tagLst xmlns:p="http://schemas.openxmlformats.org/presentationml/2006/main">
  <p:tag name="KSO_WPP_MARK_KEY" val="0c064124-f537-4a0d-887a-4f44502825de"/>
  <p:tag name="COMMONDATA" val="eyJoZGlkIjoiNWM2ZTM5MWI1NGI2YTlmMTlhZGVmZWRhMzc2ZTZjNzcifQ=="/>
</p:tagLst>
</file>

<file path=ppt/theme/theme1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134">
      <a:dk1>
        <a:srgbClr val="000000"/>
      </a:dk1>
      <a:lt1>
        <a:srgbClr val="FFFFFF"/>
      </a:lt1>
      <a:dk2>
        <a:srgbClr val="8E1414"/>
      </a:dk2>
      <a:lt2>
        <a:srgbClr val="FAE2E2"/>
      </a:lt2>
      <a:accent1>
        <a:srgbClr val="EA7070"/>
      </a:accent1>
      <a:accent2>
        <a:srgbClr val="66B67E"/>
      </a:accent2>
      <a:accent3>
        <a:srgbClr val="9FBBF2"/>
      </a:accent3>
      <a:accent4>
        <a:srgbClr val="F0B100"/>
      </a:accent4>
      <a:accent5>
        <a:srgbClr val="CE8338"/>
      </a:accent5>
      <a:accent6>
        <a:srgbClr val="FF9E8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汉仪粗圆简"/>
        <a:cs typeface=""/>
      </a:majorFont>
      <a:minorFont>
        <a:latin typeface="Arial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defRPr dirty="0" smtClean="0">
            <a:solidFill>
              <a:schemeClr val="tx2"/>
            </a:solidFill>
            <a:latin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1641</Words>
  <Application>WPS 演示</Application>
  <PresentationFormat>宽屏</PresentationFormat>
  <Paragraphs>212</Paragraphs>
  <Slides>23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Arial</vt:lpstr>
      <vt:lpstr>宋体</vt:lpstr>
      <vt:lpstr>Wingdings</vt:lpstr>
      <vt:lpstr>汉仪粗圆简</vt:lpstr>
      <vt:lpstr>Calibri</vt:lpstr>
      <vt:lpstr>微软雅黑</vt:lpstr>
      <vt:lpstr>思源黑体 Bold</vt:lpstr>
      <vt:lpstr>Arial Unicode MS</vt:lpstr>
      <vt:lpstr>黑体</vt:lpstr>
      <vt:lpstr>1_Office 主题</vt:lpstr>
      <vt:lpstr>Office 主题​​</vt:lpstr>
      <vt:lpstr>第11章 面向对象程序设计</vt:lpstr>
      <vt:lpstr>目录</vt:lpstr>
      <vt:lpstr>11.1 面向对象的基本概念</vt:lpstr>
      <vt:lpstr>11.1 面向对象的基本概念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人生苦短，我用python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胖胖</cp:lastModifiedBy>
  <cp:revision>24</cp:revision>
  <dcterms:created xsi:type="dcterms:W3CDTF">2024-03-16T06:29:00Z</dcterms:created>
  <dcterms:modified xsi:type="dcterms:W3CDTF">2025-08-26T00:42:29Z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72ABD19E9CA54CE6A804D5B1651E9528_13</vt:lpwstr>
  </property>
</Properties>
</file>