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8.svg" ContentType="image/svg+xml"/>
  <Override PartName="/ppt/media/image30.svg" ContentType="image/svg+xml"/>
  <Override PartName="/ppt/media/image35.svg" ContentType="image/svg+xml"/>
  <Override PartName="/ppt/media/image36.svg" ContentType="image/svg+xml"/>
  <Override PartName="/ppt/media/image38.svg" ContentType="image/svg+xml"/>
  <Override PartName="/ppt/media/image41.svg" ContentType="image/svg+xml"/>
  <Override PartName="/ppt/media/image42.svg" ContentType="image/svg+xml"/>
  <Override PartName="/ppt/media/image43.svg" ContentType="image/svg+xml"/>
  <Override PartName="/ppt/media/image44.svg" ContentType="image/svg+xml"/>
  <Override PartName="/ppt/media/image46.svg" ContentType="image/svg+xml"/>
  <Override PartName="/ppt/media/image4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1" r:id="rId3"/>
  </p:sldMasterIdLst>
  <p:notesMasterIdLst>
    <p:notesMasterId r:id="rId5"/>
  </p:notesMasterIdLst>
  <p:sldIdLst>
    <p:sldId id="256" r:id="rId4"/>
    <p:sldId id="289" r:id="rId6"/>
    <p:sldId id="261" r:id="rId7"/>
    <p:sldId id="677" r:id="rId8"/>
    <p:sldId id="678" r:id="rId9"/>
    <p:sldId id="679" r:id="rId10"/>
    <p:sldId id="686" r:id="rId11"/>
    <p:sldId id="683" r:id="rId12"/>
    <p:sldId id="687" r:id="rId13"/>
    <p:sldId id="684" r:id="rId14"/>
    <p:sldId id="682" r:id="rId15"/>
    <p:sldId id="681" r:id="rId16"/>
    <p:sldId id="685" r:id="rId17"/>
    <p:sldId id="688" r:id="rId18"/>
    <p:sldId id="690" r:id="rId19"/>
    <p:sldId id="689" r:id="rId20"/>
    <p:sldId id="691" r:id="rId21"/>
    <p:sldId id="692" r:id="rId22"/>
    <p:sldId id="693" r:id="rId23"/>
    <p:sldId id="694" r:id="rId24"/>
    <p:sldId id="695" r:id="rId25"/>
    <p:sldId id="696" r:id="rId26"/>
    <p:sldId id="705" r:id="rId27"/>
    <p:sldId id="262" r:id="rId28"/>
    <p:sldId id="697" r:id="rId29"/>
    <p:sldId id="698" r:id="rId30"/>
    <p:sldId id="700" r:id="rId31"/>
    <p:sldId id="699" r:id="rId32"/>
    <p:sldId id="701" r:id="rId33"/>
    <p:sldId id="702" r:id="rId34"/>
    <p:sldId id="704" r:id="rId35"/>
    <p:sldId id="703" r:id="rId36"/>
    <p:sldId id="706" r:id="rId37"/>
    <p:sldId id="708" r:id="rId38"/>
    <p:sldId id="707" r:id="rId39"/>
    <p:sldId id="301" r:id="rId40"/>
    <p:sldId id="710" r:id="rId41"/>
    <p:sldId id="675" r:id="rId42"/>
    <p:sldId id="709" r:id="rId43"/>
    <p:sldId id="711" r:id="rId44"/>
    <p:sldId id="676" r:id="rId45"/>
    <p:sldId id="712" r:id="rId46"/>
    <p:sldId id="713" r:id="rId47"/>
    <p:sldId id="715" r:id="rId48"/>
    <p:sldId id="716" r:id="rId49"/>
    <p:sldId id="745" r:id="rId50"/>
    <p:sldId id="744" r:id="rId51"/>
    <p:sldId id="288" r:id="rId52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7" userDrawn="1">
          <p15:clr>
            <a:srgbClr val="A4A3A4"/>
          </p15:clr>
        </p15:guide>
        <p15:guide id="2" pos="37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6F8"/>
    <a:srgbClr val="FFFFFF"/>
    <a:srgbClr val="FDA007"/>
    <a:srgbClr val="006450"/>
    <a:srgbClr val="00AF92"/>
    <a:srgbClr val="0D6E5A"/>
    <a:srgbClr val="CACFD8"/>
    <a:srgbClr val="02845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9" autoAdjust="0"/>
    <p:restoredTop sz="85885" autoAdjust="0"/>
  </p:normalViewPr>
  <p:slideViewPr>
    <p:cSldViewPr snapToGrid="0" showGuides="1">
      <p:cViewPr>
        <p:scale>
          <a:sx n="60" d="100"/>
          <a:sy n="60" d="100"/>
        </p:scale>
        <p:origin x="328" y="-28"/>
      </p:cViewPr>
      <p:guideLst>
        <p:guide orient="horz" pos="2107"/>
        <p:guide pos="374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6" Type="http://schemas.openxmlformats.org/officeDocument/2006/relationships/tags" Target="tags/tag447.xml"/><Relationship Id="rId55" Type="http://schemas.openxmlformats.org/officeDocument/2006/relationships/tableStyles" Target="tableStyles.xml"/><Relationship Id="rId54" Type="http://schemas.openxmlformats.org/officeDocument/2006/relationships/viewProps" Target="viewProps.xml"/><Relationship Id="rId53" Type="http://schemas.openxmlformats.org/officeDocument/2006/relationships/presProps" Target="presProps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变量定义之后，后续就可以直接使用了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变量必须先定义后使用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=</a:t>
            </a:r>
            <a:r>
              <a:rPr lang="zh-CN" altLang="en-US" dirty="0"/>
              <a:t>两边要留一个空格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变量定义之后，后续就可以直接使用了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变量必须先定义后使用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=</a:t>
            </a:r>
            <a:r>
              <a:rPr lang="zh-CN" altLang="en-US" dirty="0"/>
              <a:t>两边要留一个空格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# </a:t>
            </a:r>
            <a:r>
              <a:rPr lang="zh-CN" altLang="en-US" dirty="0"/>
              <a:t>定义苹果价格变量 </a:t>
            </a:r>
            <a:endParaRPr lang="en-US" altLang="zh-CN" dirty="0"/>
          </a:p>
          <a:p>
            <a:r>
              <a:rPr lang="en-US" altLang="zh-CN" dirty="0"/>
              <a:t>price = 8.5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定义购买重量 </a:t>
            </a:r>
            <a:endParaRPr lang="en-US" altLang="zh-CN" dirty="0"/>
          </a:p>
          <a:p>
            <a:r>
              <a:rPr lang="en-US" altLang="zh-CN" dirty="0"/>
              <a:t>weight = 15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计算金额 </a:t>
            </a:r>
            <a:endParaRPr lang="en-US" altLang="zh-CN" dirty="0"/>
          </a:p>
          <a:p>
            <a:r>
              <a:rPr lang="en-US" altLang="zh-CN" dirty="0"/>
              <a:t>money = price * weight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只要买苹果就返 </a:t>
            </a:r>
            <a:r>
              <a:rPr lang="en-US" altLang="zh-CN" dirty="0"/>
              <a:t>5 </a:t>
            </a:r>
            <a:r>
              <a:rPr lang="zh-CN" altLang="en-US" dirty="0"/>
              <a:t>元 </a:t>
            </a:r>
            <a:endParaRPr lang="en-US" altLang="zh-CN" dirty="0"/>
          </a:p>
          <a:p>
            <a:r>
              <a:rPr lang="en-US" altLang="zh-CN" dirty="0"/>
              <a:t>money = money - 5 </a:t>
            </a:r>
            <a:endParaRPr lang="en-US" altLang="zh-CN" dirty="0"/>
          </a:p>
          <a:p>
            <a:r>
              <a:rPr lang="en-US" altLang="zh-CN" dirty="0"/>
              <a:t>print(money)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# </a:t>
            </a:r>
            <a:r>
              <a:rPr lang="zh-CN" altLang="en-US" dirty="0"/>
              <a:t>定义苹果价格变量 </a:t>
            </a:r>
            <a:endParaRPr lang="en-US" altLang="zh-CN" dirty="0"/>
          </a:p>
          <a:p>
            <a:r>
              <a:rPr lang="en-US" altLang="zh-CN" dirty="0"/>
              <a:t>price = 8.5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定义购买重量 </a:t>
            </a:r>
            <a:endParaRPr lang="en-US" altLang="zh-CN" dirty="0"/>
          </a:p>
          <a:p>
            <a:r>
              <a:rPr lang="en-US" altLang="zh-CN" dirty="0"/>
              <a:t>weight = 15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计算金额 </a:t>
            </a:r>
            <a:endParaRPr lang="en-US" altLang="zh-CN" dirty="0"/>
          </a:p>
          <a:p>
            <a:r>
              <a:rPr lang="en-US" altLang="zh-CN" dirty="0"/>
              <a:t>money = price * weight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只要买苹果就返 </a:t>
            </a:r>
            <a:r>
              <a:rPr lang="en-US" altLang="zh-CN" dirty="0"/>
              <a:t>5 </a:t>
            </a:r>
            <a:r>
              <a:rPr lang="zh-CN" altLang="en-US" dirty="0"/>
              <a:t>元 </a:t>
            </a:r>
            <a:endParaRPr lang="en-US" altLang="zh-CN" dirty="0"/>
          </a:p>
          <a:p>
            <a:r>
              <a:rPr lang="en-US" altLang="zh-CN" dirty="0"/>
              <a:t>money = money - 5 </a:t>
            </a:r>
            <a:endParaRPr lang="en-US" altLang="zh-CN" dirty="0"/>
          </a:p>
          <a:p>
            <a:r>
              <a:rPr lang="en-US" altLang="zh-CN" dirty="0"/>
              <a:t>print(money)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# </a:t>
            </a:r>
            <a:r>
              <a:rPr lang="zh-CN" altLang="en-US" dirty="0"/>
              <a:t>定义苹果价格变量 </a:t>
            </a:r>
            <a:endParaRPr lang="en-US" altLang="zh-CN" dirty="0"/>
          </a:p>
          <a:p>
            <a:r>
              <a:rPr lang="en-US" altLang="zh-CN" dirty="0"/>
              <a:t>price = 8.5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定义购买重量 </a:t>
            </a:r>
            <a:endParaRPr lang="en-US" altLang="zh-CN" dirty="0"/>
          </a:p>
          <a:p>
            <a:r>
              <a:rPr lang="en-US" altLang="zh-CN" dirty="0"/>
              <a:t>weight = 15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计算金额 </a:t>
            </a:r>
            <a:endParaRPr lang="en-US" altLang="zh-CN" dirty="0"/>
          </a:p>
          <a:p>
            <a:r>
              <a:rPr lang="en-US" altLang="zh-CN" dirty="0"/>
              <a:t>money = price * weight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只要买苹果就返 </a:t>
            </a:r>
            <a:r>
              <a:rPr lang="en-US" altLang="zh-CN" dirty="0"/>
              <a:t>5 </a:t>
            </a:r>
            <a:r>
              <a:rPr lang="zh-CN" altLang="en-US" dirty="0"/>
              <a:t>元 </a:t>
            </a:r>
            <a:endParaRPr lang="en-US" altLang="zh-CN" dirty="0"/>
          </a:p>
          <a:p>
            <a:r>
              <a:rPr lang="en-US" altLang="zh-CN" dirty="0"/>
              <a:t>money = money - 5 </a:t>
            </a:r>
            <a:endParaRPr lang="en-US" altLang="zh-CN" dirty="0"/>
          </a:p>
          <a:p>
            <a:r>
              <a:rPr lang="en-US" altLang="zh-CN" dirty="0"/>
              <a:t>print(money)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# </a:t>
            </a:r>
            <a:r>
              <a:rPr lang="zh-CN" altLang="en-US" dirty="0"/>
              <a:t>定义苹果价格变量 </a:t>
            </a:r>
            <a:endParaRPr lang="en-US" altLang="zh-CN" dirty="0"/>
          </a:p>
          <a:p>
            <a:r>
              <a:rPr lang="en-US" altLang="zh-CN" dirty="0"/>
              <a:t>price = 8.5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定义购买重量 </a:t>
            </a:r>
            <a:endParaRPr lang="en-US" altLang="zh-CN" dirty="0"/>
          </a:p>
          <a:p>
            <a:r>
              <a:rPr lang="en-US" altLang="zh-CN" dirty="0"/>
              <a:t>weight = 15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计算金额 </a:t>
            </a:r>
            <a:endParaRPr lang="en-US" altLang="zh-CN" dirty="0"/>
          </a:p>
          <a:p>
            <a:r>
              <a:rPr lang="en-US" altLang="zh-CN" dirty="0"/>
              <a:t>money = price * weight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只要买苹果就返 </a:t>
            </a:r>
            <a:r>
              <a:rPr lang="en-US" altLang="zh-CN" dirty="0"/>
              <a:t>5 </a:t>
            </a:r>
            <a:r>
              <a:rPr lang="zh-CN" altLang="en-US" dirty="0"/>
              <a:t>元 </a:t>
            </a:r>
            <a:endParaRPr lang="en-US" altLang="zh-CN" dirty="0"/>
          </a:p>
          <a:p>
            <a:r>
              <a:rPr lang="en-US" altLang="zh-CN" dirty="0"/>
              <a:t>money = money - 5 </a:t>
            </a:r>
            <a:endParaRPr lang="en-US" altLang="zh-CN" dirty="0"/>
          </a:p>
          <a:p>
            <a:r>
              <a:rPr lang="en-US" altLang="zh-CN" dirty="0"/>
              <a:t>print(money)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# </a:t>
            </a:r>
            <a:r>
              <a:rPr lang="zh-CN" altLang="en-US" dirty="0"/>
              <a:t>定义苹果价格变量 </a:t>
            </a:r>
            <a:endParaRPr lang="en-US" altLang="zh-CN" dirty="0"/>
          </a:p>
          <a:p>
            <a:r>
              <a:rPr lang="en-US" altLang="zh-CN" dirty="0"/>
              <a:t>price = 8.5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定义购买重量 </a:t>
            </a:r>
            <a:endParaRPr lang="en-US" altLang="zh-CN" dirty="0"/>
          </a:p>
          <a:p>
            <a:r>
              <a:rPr lang="en-US" altLang="zh-CN" dirty="0"/>
              <a:t>weight = 15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计算金额 </a:t>
            </a:r>
            <a:endParaRPr lang="en-US" altLang="zh-CN" dirty="0"/>
          </a:p>
          <a:p>
            <a:r>
              <a:rPr lang="en-US" altLang="zh-CN" dirty="0"/>
              <a:t>money = price * weight </a:t>
            </a:r>
            <a:endParaRPr lang="en-US" altLang="zh-CN" dirty="0"/>
          </a:p>
          <a:p>
            <a:r>
              <a:rPr lang="en-US" altLang="zh-CN" dirty="0"/>
              <a:t># </a:t>
            </a:r>
            <a:r>
              <a:rPr lang="zh-CN" altLang="en-US" dirty="0"/>
              <a:t>只要买苹果就返 </a:t>
            </a:r>
            <a:r>
              <a:rPr lang="en-US" altLang="zh-CN" dirty="0"/>
              <a:t>5 </a:t>
            </a:r>
            <a:r>
              <a:rPr lang="zh-CN" altLang="en-US" dirty="0"/>
              <a:t>元 </a:t>
            </a:r>
            <a:endParaRPr lang="en-US" altLang="zh-CN" dirty="0"/>
          </a:p>
          <a:p>
            <a:r>
              <a:rPr lang="en-US" altLang="zh-CN" dirty="0"/>
              <a:t>money = money - 5 </a:t>
            </a:r>
            <a:endParaRPr lang="en-US" altLang="zh-CN" dirty="0"/>
          </a:p>
          <a:p>
            <a:r>
              <a:rPr lang="en-US" altLang="zh-CN" dirty="0"/>
              <a:t>print(money)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>
                <a:effectLst/>
              </a:rPr>
              <a:t>程序在运行的过程中，值永远不会发生改变的量称之为</a:t>
            </a:r>
            <a:r>
              <a:rPr lang="zh-CN" altLang="en-US" i="1" dirty="0">
                <a:effectLst/>
              </a:rPr>
              <a:t>常量</a:t>
            </a:r>
            <a:endParaRPr lang="zh-CN" altLang="en-US" dirty="0">
              <a:effectLst/>
            </a:endParaRPr>
          </a:p>
          <a:p>
            <a:r>
              <a:rPr lang="en-US" altLang="zh-CN" dirty="0">
                <a:effectLst/>
              </a:rPr>
              <a:t>python</a:t>
            </a:r>
            <a:r>
              <a:rPr lang="zh-CN" altLang="en-US" dirty="0">
                <a:effectLst/>
              </a:rPr>
              <a:t>没有专门的常量类型，一般约定俗成使用大写表示常量</a:t>
            </a:r>
            <a:endParaRPr lang="zh-CN" altLang="en-US" dirty="0">
              <a:effectLst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/>
              <a:t>标识符</a:t>
            </a:r>
            <a:endParaRPr lang="zh-CN" altLang="en-US" b="1" dirty="0"/>
          </a:p>
          <a:p>
            <a:r>
              <a:rPr lang="zh-CN" altLang="en-US" dirty="0"/>
              <a:t>标示符就是程序员定义的 </a:t>
            </a:r>
            <a:r>
              <a:rPr lang="zh-CN" altLang="en-US" b="1" dirty="0"/>
              <a:t>变量名</a:t>
            </a:r>
            <a:r>
              <a:rPr lang="zh-CN" altLang="en-US" dirty="0"/>
              <a:t>、</a:t>
            </a:r>
            <a:r>
              <a:rPr lang="zh-CN" altLang="en-US" b="1" dirty="0"/>
              <a:t>函数名名字</a:t>
            </a:r>
            <a:r>
              <a:rPr lang="zh-CN" altLang="en-US" dirty="0"/>
              <a:t> 需要有 </a:t>
            </a:r>
            <a:r>
              <a:rPr lang="zh-CN" altLang="en-US" b="1" dirty="0"/>
              <a:t>见名知义</a:t>
            </a:r>
            <a:r>
              <a:rPr lang="zh-CN" altLang="en-US" dirty="0"/>
              <a:t> 的效果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>
                <a:effectLst/>
              </a:rPr>
              <a:t>程序在运行的过程中，值永远不会发生改变的量称之为</a:t>
            </a:r>
            <a:r>
              <a:rPr lang="zh-CN" altLang="en-US" i="1" dirty="0">
                <a:effectLst/>
              </a:rPr>
              <a:t>常量</a:t>
            </a:r>
            <a:endParaRPr lang="zh-CN" altLang="en-US" dirty="0">
              <a:effectLst/>
            </a:endParaRPr>
          </a:p>
          <a:p>
            <a:r>
              <a:rPr lang="en-US" altLang="zh-CN" dirty="0">
                <a:effectLst/>
              </a:rPr>
              <a:t>python</a:t>
            </a:r>
            <a:r>
              <a:rPr lang="zh-CN" altLang="en-US" dirty="0">
                <a:effectLst/>
              </a:rPr>
              <a:t>没有专门的常量类型，一般约定俗成使用大写表示常量</a:t>
            </a:r>
            <a:endParaRPr lang="zh-CN" altLang="en-US" dirty="0">
              <a:effectLst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/>
              <a:t>关键字</a:t>
            </a:r>
            <a:r>
              <a:rPr lang="zh-CN" altLang="en-US" dirty="0"/>
              <a:t> 就是在 </a:t>
            </a:r>
            <a:r>
              <a:rPr lang="en-US" altLang="zh-CN" dirty="0"/>
              <a:t>Python </a:t>
            </a:r>
            <a:r>
              <a:rPr lang="zh-CN" altLang="en-US" dirty="0"/>
              <a:t>内部已经使用的标识符</a:t>
            </a:r>
            <a:endParaRPr lang="zh-CN" altLang="en-US" dirty="0"/>
          </a:p>
          <a:p>
            <a:r>
              <a:rPr lang="zh-CN" altLang="en-US" b="1" dirty="0"/>
              <a:t>关键字</a:t>
            </a:r>
            <a:r>
              <a:rPr lang="zh-CN" altLang="en-US" dirty="0"/>
              <a:t> 具有特殊的功能和含义</a:t>
            </a:r>
            <a:endParaRPr lang="zh-CN" altLang="en-US" dirty="0"/>
          </a:p>
          <a:p>
            <a:r>
              <a:rPr lang="zh-CN" altLang="en-US" dirty="0"/>
              <a:t>开发者 </a:t>
            </a:r>
            <a:r>
              <a:rPr lang="zh-CN" altLang="en-US" b="1" dirty="0"/>
              <a:t>不允许定义和关键字相同的名字的标示符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/>
              <a:t>关键字</a:t>
            </a:r>
            <a:r>
              <a:rPr lang="zh-CN" altLang="en-US" dirty="0"/>
              <a:t> 就是在 </a:t>
            </a:r>
            <a:r>
              <a:rPr lang="en-US" altLang="zh-CN" dirty="0"/>
              <a:t>Python </a:t>
            </a:r>
            <a:r>
              <a:rPr lang="zh-CN" altLang="en-US" dirty="0"/>
              <a:t>内部已经使用的标识符</a:t>
            </a:r>
            <a:endParaRPr lang="zh-CN" altLang="en-US" dirty="0"/>
          </a:p>
          <a:p>
            <a:r>
              <a:rPr lang="zh-CN" altLang="en-US" b="1" dirty="0"/>
              <a:t>关键字</a:t>
            </a:r>
            <a:r>
              <a:rPr lang="zh-CN" altLang="en-US" dirty="0"/>
              <a:t> 具有特殊的功能和含义</a:t>
            </a:r>
            <a:endParaRPr lang="zh-CN" altLang="en-US" dirty="0"/>
          </a:p>
          <a:p>
            <a:r>
              <a:rPr lang="zh-CN" altLang="en-US" dirty="0"/>
              <a:t>开发者 </a:t>
            </a:r>
            <a:r>
              <a:rPr lang="zh-CN" altLang="en-US" b="1" dirty="0"/>
              <a:t>不允许定义和关键字相同的名字的标示符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/>
              <a:t>驼峰命名法</a:t>
            </a:r>
            <a:endParaRPr lang="zh-CN" altLang="en-US" b="1" dirty="0"/>
          </a:p>
          <a:p>
            <a:r>
              <a:rPr lang="zh-CN" altLang="en-US" dirty="0"/>
              <a:t>当 </a:t>
            </a:r>
            <a:r>
              <a:rPr lang="zh-CN" altLang="en-US" b="1" dirty="0"/>
              <a:t>变量名</a:t>
            </a:r>
            <a:r>
              <a:rPr lang="zh-CN" altLang="en-US" dirty="0"/>
              <a:t> 是由二个或多个单词组成时，还可以利用驼峰命名法来命名</a:t>
            </a:r>
            <a:endParaRPr lang="zh-CN" altLang="en-US" dirty="0"/>
          </a:p>
          <a:p>
            <a:r>
              <a:rPr lang="zh-CN" altLang="en-US" b="1" dirty="0"/>
              <a:t>小驼峰式命名法</a:t>
            </a:r>
            <a:endParaRPr lang="zh-CN" altLang="en-US" dirty="0"/>
          </a:p>
          <a:p>
            <a:pPr lvl="1"/>
            <a:r>
              <a:rPr lang="zh-CN" altLang="en-US" dirty="0"/>
              <a:t>第一个单词以小写字母开始，后续单词的首字母大写</a:t>
            </a:r>
            <a:endParaRPr lang="zh-CN" altLang="en-US" dirty="0"/>
          </a:p>
          <a:p>
            <a:pPr lvl="1"/>
            <a:r>
              <a:rPr lang="zh-CN" altLang="en-US" dirty="0"/>
              <a:t>例如：</a:t>
            </a:r>
            <a:r>
              <a:rPr lang="en-US" altLang="zh-CN" dirty="0" err="1"/>
              <a:t>firstName</a:t>
            </a:r>
            <a:r>
              <a:rPr lang="zh-CN" altLang="en-US" dirty="0"/>
              <a:t>、</a:t>
            </a:r>
            <a:r>
              <a:rPr lang="en-US" altLang="zh-CN" dirty="0" err="1"/>
              <a:t>lastName</a:t>
            </a:r>
            <a:endParaRPr lang="en-US" altLang="zh-CN" dirty="0"/>
          </a:p>
          <a:p>
            <a:r>
              <a:rPr lang="zh-CN" altLang="en-US" b="1" dirty="0"/>
              <a:t>大驼峰式命名法</a:t>
            </a:r>
            <a:endParaRPr lang="zh-CN" altLang="en-US" dirty="0"/>
          </a:p>
          <a:p>
            <a:pPr lvl="1"/>
            <a:r>
              <a:rPr lang="zh-CN" altLang="en-US" dirty="0"/>
              <a:t>每一个单词的首字母都采用大写字母</a:t>
            </a:r>
            <a:endParaRPr lang="zh-CN" altLang="en-US" dirty="0"/>
          </a:p>
          <a:p>
            <a:pPr lvl="1"/>
            <a:r>
              <a:rPr lang="zh-CN" altLang="en-US" dirty="0"/>
              <a:t>例如：</a:t>
            </a:r>
            <a:r>
              <a:rPr lang="en-US" altLang="zh-CN" dirty="0"/>
              <a:t>FirstName</a:t>
            </a:r>
            <a:r>
              <a:rPr lang="zh-CN" altLang="en-US" dirty="0"/>
              <a:t>、</a:t>
            </a:r>
            <a:r>
              <a:rPr lang="en-US" altLang="zh-CN" dirty="0" err="1"/>
              <a:t>LastName</a:t>
            </a:r>
            <a:r>
              <a:rPr lang="zh-CN" altLang="en-US" dirty="0"/>
              <a:t>、</a:t>
            </a:r>
            <a:r>
              <a:rPr lang="en-US" altLang="zh-CN" dirty="0"/>
              <a:t>CamelCase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整型（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：表示整数，不带小数点。例如：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浮点型（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Floating point numbers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：表示带有小数点的数字。例如：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15.20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复数（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Numbers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：表示带有实部和虚部的数字。例如：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3.14j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布尔型（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Boolean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：有两个值，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False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字符串（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String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：一串字符。例如：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"Hello, World!"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列表（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：有序的集合。可以包含任何数据类型：数字、字符串等。例如：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[1, 'a', 2.3]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元组（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Tuple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：类似于列表，但不可变。例如：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(1, 'a', 2.3)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集合（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：无序且不重复的元素集合。例如：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{1, 2, 3}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字典（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Dictionary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：键值对的集合。例如：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{'name': 'John', 'age': 30}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整型（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：表示整数，不带小数点。例如：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浮点型（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Floating point numbers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：表示带有小数点的数字。例如：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15.20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复数（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Numbers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：表示带有实部和虚部的数字。例如：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3.14j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布尔型（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Boolean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：有两个值，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False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字符串（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String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：一串字符。例如：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"Hello, World!"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列表（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：有序的集合。可以包含任何数据类型：数字、字符串等。例如：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[1, 'a', 2.3]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元组（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Tuple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：类似于列表，但不可变。例如：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(1, 'a', 2.3)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集合（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：无序且不重复的元素集合。例如：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{1, 2, 3}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字典（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Dictionary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：键值对的集合。例如：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{'name': 'John', 'age': 30}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整型（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：表示整数，不带小数点。例如：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浮点型（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Floating point numbers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：表示带有小数点的数字。例如：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15.20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复数（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Numbers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：表示带有实部和虚部的数字。例如：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3.14j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布尔型（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Boolean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：有两个值，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False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字符串（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String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：一串字符。例如：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"Hello, World!"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列表（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：有序的集合。可以包含任何数据类型：数字、字符串等。例如：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[1, 'a', 2.3]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元组（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Tuple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：类似于列表，但不可变。例如：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(1, 'a', 2.3)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集合（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：无序且不重复的元素集合。例如：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{1, 2, 3}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字典（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Dictionary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：键值对的集合。例如：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{'name': 'John', 'age': 30}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整型（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：表示整数，不带小数点。例如：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浮点型（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Floating point numbers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：表示带有小数点的数字。例如：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15.20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复数（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Numbers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：表示带有实部和虚部的数字。例如：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3.14j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布尔型（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Boolean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：有两个值，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或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False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字符串（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String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：一串字符。例如：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"Hello, World!"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列表（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：有序的集合。可以包含任何数据类型：数字、字符串等。例如：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[1, 'a', 2.3]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元组（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Tuple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：类似于列表，但不可变。例如：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(1, 'a', 2.3)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集合（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：无序且不重复的元素集合。例如：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{1, 2, 3}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字典（</a:t>
            </a:r>
            <a:r>
              <a:rPr lang="en-US" altLang="zh-CN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Dictionary</a:t>
            </a:r>
            <a:r>
              <a:rPr lang="zh-CN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：键值对的集合。例如：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{'name': 'John', 'age': 30}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zh-CN" alt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计算机无法精确表示所有的十进制小数。例如，</a:t>
            </a:r>
            <a:r>
              <a:rPr lang="en-US" altLang="zh-CN" dirty="0"/>
              <a:t>0.1</a:t>
            </a:r>
            <a:r>
              <a:rPr lang="zh-CN" altLang="en-US" dirty="0"/>
              <a:t>这个小数在二进制中是一个无限循环小数，这意味着计算机无法精确地表示它。因此，当我们在</a:t>
            </a:r>
            <a:r>
              <a:rPr lang="en-US" altLang="zh-CN" dirty="0"/>
              <a:t>Python</a:t>
            </a:r>
            <a:r>
              <a:rPr lang="zh-CN" altLang="en-US" dirty="0"/>
              <a:t>中表示</a:t>
            </a:r>
            <a:r>
              <a:rPr lang="en-US" altLang="zh-CN" dirty="0"/>
              <a:t>0.1</a:t>
            </a:r>
            <a:r>
              <a:rPr lang="zh-CN" altLang="en-US" dirty="0"/>
              <a:t>这个小数时，实际上得到的是一个近似值，而不是真正的</a:t>
            </a:r>
            <a:r>
              <a:rPr lang="en-US" altLang="zh-CN" dirty="0"/>
              <a:t>0.1</a:t>
            </a:r>
            <a:r>
              <a:rPr lang="zh-CN" altLang="en-US" dirty="0"/>
              <a:t>。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sz="1200" dirty="0"/>
              <a:t>答案：</a:t>
            </a:r>
            <a:r>
              <a:rPr lang="en-US" altLang="zh-CN" sz="1200" dirty="0"/>
              <a:t>B</a:t>
            </a:r>
            <a:endParaRPr lang="zh-CN" altLang="en-US" sz="1200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sz="1200" dirty="0"/>
              <a:t>答案：</a:t>
            </a:r>
            <a:r>
              <a:rPr lang="en-US" altLang="zh-CN" sz="1200" dirty="0"/>
              <a:t>D</a:t>
            </a:r>
            <a:endParaRPr lang="zh-CN" altLang="en-US" sz="1200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sz="1200" dirty="0"/>
              <a:t>正确答案： </a:t>
            </a:r>
            <a:r>
              <a:rPr lang="en-US" altLang="zh-CN" sz="1200" dirty="0"/>
              <a:t>A</a:t>
            </a:r>
            <a:endParaRPr lang="zh-CN" altLang="en-US" sz="1200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sz="1200" dirty="0"/>
              <a:t>答案：</a:t>
            </a:r>
            <a:r>
              <a:rPr lang="en-US" altLang="zh-CN" sz="1200" dirty="0"/>
              <a:t>C</a:t>
            </a:r>
            <a:endParaRPr lang="zh-CN" altLang="en-US" sz="1200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sz="1200" dirty="0"/>
              <a:t>正确答案：</a:t>
            </a:r>
            <a:r>
              <a:rPr lang="en-US" altLang="zh-CN" sz="1200" dirty="0"/>
              <a:t>A</a:t>
            </a:r>
            <a:endParaRPr lang="zh-CN" altLang="en-US" sz="1200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9.png"/><Relationship Id="rId7" Type="http://schemas.openxmlformats.org/officeDocument/2006/relationships/image" Target="../media/image13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0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19.svg"/><Relationship Id="rId7" Type="http://schemas.openxmlformats.org/officeDocument/2006/relationships/image" Target="../media/image18.png"/><Relationship Id="rId6" Type="http://schemas.openxmlformats.org/officeDocument/2006/relationships/tags" Target="../tags/tag3.xml"/><Relationship Id="rId5" Type="http://schemas.openxmlformats.org/officeDocument/2006/relationships/image" Target="../media/image17.svg"/><Relationship Id="rId43" Type="http://schemas.openxmlformats.org/officeDocument/2006/relationships/tags" Target="../tags/tag24.xml"/><Relationship Id="rId42" Type="http://schemas.openxmlformats.org/officeDocument/2006/relationships/tags" Target="../tags/tag23.xml"/><Relationship Id="rId41" Type="http://schemas.openxmlformats.org/officeDocument/2006/relationships/tags" Target="../tags/tag22.xml"/><Relationship Id="rId40" Type="http://schemas.openxmlformats.org/officeDocument/2006/relationships/tags" Target="../tags/tag21.xml"/><Relationship Id="rId4" Type="http://schemas.openxmlformats.org/officeDocument/2006/relationships/image" Target="../media/image16.png"/><Relationship Id="rId39" Type="http://schemas.openxmlformats.org/officeDocument/2006/relationships/tags" Target="../tags/tag20.xml"/><Relationship Id="rId38" Type="http://schemas.openxmlformats.org/officeDocument/2006/relationships/tags" Target="../tags/tag19.xml"/><Relationship Id="rId37" Type="http://schemas.openxmlformats.org/officeDocument/2006/relationships/tags" Target="../tags/tag18.xml"/><Relationship Id="rId36" Type="http://schemas.openxmlformats.org/officeDocument/2006/relationships/image" Target="../media/image33.png"/><Relationship Id="rId35" Type="http://schemas.openxmlformats.org/officeDocument/2006/relationships/tags" Target="../tags/tag17.xml"/><Relationship Id="rId34" Type="http://schemas.openxmlformats.org/officeDocument/2006/relationships/tags" Target="../tags/tag16.xml"/><Relationship Id="rId33" Type="http://schemas.openxmlformats.org/officeDocument/2006/relationships/image" Target="../media/image32.png"/><Relationship Id="rId32" Type="http://schemas.openxmlformats.org/officeDocument/2006/relationships/tags" Target="../tags/tag15.xml"/><Relationship Id="rId31" Type="http://schemas.openxmlformats.org/officeDocument/2006/relationships/image" Target="../media/image31.png"/><Relationship Id="rId30" Type="http://schemas.openxmlformats.org/officeDocument/2006/relationships/tags" Target="../tags/tag14.xml"/><Relationship Id="rId3" Type="http://schemas.openxmlformats.org/officeDocument/2006/relationships/tags" Target="../tags/tag2.xml"/><Relationship Id="rId29" Type="http://schemas.openxmlformats.org/officeDocument/2006/relationships/tags" Target="../tags/tag13.xml"/><Relationship Id="rId28" Type="http://schemas.openxmlformats.org/officeDocument/2006/relationships/tags" Target="../tags/tag12.xml"/><Relationship Id="rId27" Type="http://schemas.openxmlformats.org/officeDocument/2006/relationships/image" Target="../media/image30.svg"/><Relationship Id="rId26" Type="http://schemas.openxmlformats.org/officeDocument/2006/relationships/image" Target="../media/image29.png"/><Relationship Id="rId25" Type="http://schemas.openxmlformats.org/officeDocument/2006/relationships/tags" Target="../tags/tag11.xml"/><Relationship Id="rId24" Type="http://schemas.openxmlformats.org/officeDocument/2006/relationships/image" Target="../media/image28.svg"/><Relationship Id="rId23" Type="http://schemas.openxmlformats.org/officeDocument/2006/relationships/tags" Target="../tags/tag10.xml"/><Relationship Id="rId22" Type="http://schemas.openxmlformats.org/officeDocument/2006/relationships/tags" Target="../tags/tag9.xml"/><Relationship Id="rId21" Type="http://schemas.openxmlformats.org/officeDocument/2006/relationships/image" Target="../media/image27.svg"/><Relationship Id="rId20" Type="http://schemas.openxmlformats.org/officeDocument/2006/relationships/image" Target="../media/image26.png"/><Relationship Id="rId2" Type="http://schemas.openxmlformats.org/officeDocument/2006/relationships/tags" Target="../tags/tag1.xml"/><Relationship Id="rId19" Type="http://schemas.openxmlformats.org/officeDocument/2006/relationships/tags" Target="../tags/tag8.xml"/><Relationship Id="rId18" Type="http://schemas.openxmlformats.org/officeDocument/2006/relationships/image" Target="../media/image25.svg"/><Relationship Id="rId17" Type="http://schemas.openxmlformats.org/officeDocument/2006/relationships/image" Target="../media/image24.png"/><Relationship Id="rId16" Type="http://schemas.openxmlformats.org/officeDocument/2006/relationships/tags" Target="../tags/tag7.xml"/><Relationship Id="rId15" Type="http://schemas.openxmlformats.org/officeDocument/2006/relationships/image" Target="../media/image23.svg"/><Relationship Id="rId14" Type="http://schemas.openxmlformats.org/officeDocument/2006/relationships/tags" Target="../tags/tag6.xml"/><Relationship Id="rId13" Type="http://schemas.openxmlformats.org/officeDocument/2006/relationships/image" Target="../media/image22.png"/><Relationship Id="rId12" Type="http://schemas.openxmlformats.org/officeDocument/2006/relationships/tags" Target="../tags/tag5.xml"/><Relationship Id="rId11" Type="http://schemas.openxmlformats.org/officeDocument/2006/relationships/image" Target="../media/image21.svg"/><Relationship Id="rId10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tags" Target="../tags/tag33.xml"/><Relationship Id="rId7" Type="http://schemas.openxmlformats.org/officeDocument/2006/relationships/image" Target="../media/image22.png"/><Relationship Id="rId6" Type="http://schemas.openxmlformats.org/officeDocument/2006/relationships/tags" Target="../tags/tag32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39" Type="http://schemas.openxmlformats.org/officeDocument/2006/relationships/tags" Target="../tags/tag49.xml"/><Relationship Id="rId38" Type="http://schemas.openxmlformats.org/officeDocument/2006/relationships/image" Target="../media/image17.svg"/><Relationship Id="rId37" Type="http://schemas.openxmlformats.org/officeDocument/2006/relationships/image" Target="../media/image16.png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image" Target="../media/image39.png"/><Relationship Id="rId31" Type="http://schemas.openxmlformats.org/officeDocument/2006/relationships/tags" Target="../tags/tag44.xml"/><Relationship Id="rId30" Type="http://schemas.openxmlformats.org/officeDocument/2006/relationships/image" Target="../media/image31.png"/><Relationship Id="rId3" Type="http://schemas.openxmlformats.org/officeDocument/2006/relationships/tags" Target="../tags/tag31.xml"/><Relationship Id="rId29" Type="http://schemas.openxmlformats.org/officeDocument/2006/relationships/tags" Target="../tags/tag43.xml"/><Relationship Id="rId28" Type="http://schemas.openxmlformats.org/officeDocument/2006/relationships/tags" Target="../tags/tag42.xml"/><Relationship Id="rId27" Type="http://schemas.openxmlformats.org/officeDocument/2006/relationships/image" Target="../media/image38.svg"/><Relationship Id="rId26" Type="http://schemas.openxmlformats.org/officeDocument/2006/relationships/image" Target="../media/image37.png"/><Relationship Id="rId25" Type="http://schemas.openxmlformats.org/officeDocument/2006/relationships/tags" Target="../tags/tag41.xml"/><Relationship Id="rId24" Type="http://schemas.openxmlformats.org/officeDocument/2006/relationships/image" Target="../media/image28.svg"/><Relationship Id="rId23" Type="http://schemas.openxmlformats.org/officeDocument/2006/relationships/tags" Target="../tags/tag40.xml"/><Relationship Id="rId22" Type="http://schemas.openxmlformats.org/officeDocument/2006/relationships/tags" Target="../tags/tag39.xml"/><Relationship Id="rId21" Type="http://schemas.openxmlformats.org/officeDocument/2006/relationships/image" Target="../media/image27.svg"/><Relationship Id="rId20" Type="http://schemas.openxmlformats.org/officeDocument/2006/relationships/image" Target="../media/image26.png"/><Relationship Id="rId2" Type="http://schemas.openxmlformats.org/officeDocument/2006/relationships/tags" Target="../tags/tag30.xml"/><Relationship Id="rId19" Type="http://schemas.openxmlformats.org/officeDocument/2006/relationships/tags" Target="../tags/tag38.xml"/><Relationship Id="rId18" Type="http://schemas.openxmlformats.org/officeDocument/2006/relationships/image" Target="../media/image25.svg"/><Relationship Id="rId17" Type="http://schemas.openxmlformats.org/officeDocument/2006/relationships/image" Target="../media/image24.png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image" Target="../media/image21.svg"/><Relationship Id="rId12" Type="http://schemas.openxmlformats.org/officeDocument/2006/relationships/image" Target="../media/image20.png"/><Relationship Id="rId11" Type="http://schemas.openxmlformats.org/officeDocument/2006/relationships/tags" Target="../tags/tag34.xml"/><Relationship Id="rId10" Type="http://schemas.openxmlformats.org/officeDocument/2006/relationships/image" Target="../media/image36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41.svg"/><Relationship Id="rId6" Type="http://schemas.openxmlformats.org/officeDocument/2006/relationships/image" Target="../media/image34.png"/><Relationship Id="rId5" Type="http://schemas.openxmlformats.org/officeDocument/2006/relationships/tags" Target="../tags/tag52.xml"/><Relationship Id="rId4" Type="http://schemas.openxmlformats.org/officeDocument/2006/relationships/image" Target="../media/image40.png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tags" Target="../tags/tag67.xml"/><Relationship Id="rId33" Type="http://schemas.openxmlformats.org/officeDocument/2006/relationships/tags" Target="../tags/tag66.xml"/><Relationship Id="rId32" Type="http://schemas.openxmlformats.org/officeDocument/2006/relationships/tags" Target="../tags/tag65.xml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51.xml"/><Relationship Id="rId29" Type="http://schemas.openxmlformats.org/officeDocument/2006/relationships/image" Target="../media/image44.svg"/><Relationship Id="rId28" Type="http://schemas.openxmlformats.org/officeDocument/2006/relationships/image" Target="../media/image37.png"/><Relationship Id="rId27" Type="http://schemas.openxmlformats.org/officeDocument/2006/relationships/tags" Target="../tags/tag62.xml"/><Relationship Id="rId26" Type="http://schemas.openxmlformats.org/officeDocument/2006/relationships/image" Target="../media/image28.svg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27.svg"/><Relationship Id="rId22" Type="http://schemas.openxmlformats.org/officeDocument/2006/relationships/image" Target="../media/image26.png"/><Relationship Id="rId21" Type="http://schemas.openxmlformats.org/officeDocument/2006/relationships/tags" Target="../tags/tag59.xml"/><Relationship Id="rId20" Type="http://schemas.openxmlformats.org/officeDocument/2006/relationships/image" Target="../media/image25.svg"/><Relationship Id="rId2" Type="http://schemas.openxmlformats.org/officeDocument/2006/relationships/tags" Target="../tags/tag50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image" Target="../media/image43.svg"/><Relationship Id="rId16" Type="http://schemas.openxmlformats.org/officeDocument/2006/relationships/image" Target="../media/image29.png"/><Relationship Id="rId15" Type="http://schemas.openxmlformats.org/officeDocument/2006/relationships/tags" Target="../tags/tag56.xml"/><Relationship Id="rId14" Type="http://schemas.openxmlformats.org/officeDocument/2006/relationships/image" Target="../media/image42.svg"/><Relationship Id="rId13" Type="http://schemas.openxmlformats.org/officeDocument/2006/relationships/image" Target="../media/image24.png"/><Relationship Id="rId12" Type="http://schemas.openxmlformats.org/officeDocument/2006/relationships/tags" Target="../tags/tag55.xml"/><Relationship Id="rId11" Type="http://schemas.openxmlformats.org/officeDocument/2006/relationships/image" Target="../media/image17.svg"/><Relationship Id="rId10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tags" Target="../tags/tag104.xml"/><Relationship Id="rId7" Type="http://schemas.openxmlformats.org/officeDocument/2006/relationships/image" Target="../media/image41.svg"/><Relationship Id="rId6" Type="http://schemas.openxmlformats.org/officeDocument/2006/relationships/image" Target="../media/image34.png"/><Relationship Id="rId5" Type="http://schemas.openxmlformats.org/officeDocument/2006/relationships/tags" Target="../tags/tag103.xml"/><Relationship Id="rId4" Type="http://schemas.openxmlformats.org/officeDocument/2006/relationships/image" Target="../media/image22.png"/><Relationship Id="rId3" Type="http://schemas.openxmlformats.org/officeDocument/2006/relationships/tags" Target="../tags/tag102.xml"/><Relationship Id="rId21" Type="http://schemas.openxmlformats.org/officeDocument/2006/relationships/image" Target="../media/image17.svg"/><Relationship Id="rId20" Type="http://schemas.openxmlformats.org/officeDocument/2006/relationships/image" Target="../media/image16.png"/><Relationship Id="rId2" Type="http://schemas.openxmlformats.org/officeDocument/2006/relationships/tags" Target="../tags/tag101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image" Target="../media/image32.png"/><Relationship Id="rId16" Type="http://schemas.openxmlformats.org/officeDocument/2006/relationships/tags" Target="../tags/tag110.xml"/><Relationship Id="rId15" Type="http://schemas.openxmlformats.org/officeDocument/2006/relationships/image" Target="../media/image31.png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bg>
      <p:bgPr>
        <a:solidFill>
          <a:srgbClr val="F9D4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3" name="image 110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292100" y="2851150"/>
            <a:ext cx="7188200" cy="3937000"/>
          </a:xfrm>
          <a:prstGeom prst="rect">
            <a:avLst/>
          </a:prstGeom>
        </p:spPr>
      </p:pic>
      <p:pic>
        <p:nvPicPr>
          <p:cNvPr id="1101" name="image 110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-12700" y="-12700"/>
            <a:ext cx="12217400" cy="2787650"/>
          </a:xfrm>
          <a:prstGeom prst="rect">
            <a:avLst/>
          </a:prstGeom>
        </p:spPr>
      </p:pic>
      <p:pic>
        <p:nvPicPr>
          <p:cNvPr id="1105" name="image 110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635064" y="682625"/>
            <a:ext cx="10895837" cy="5492750"/>
          </a:xfrm>
          <a:prstGeom prst="rect">
            <a:avLst/>
          </a:prstGeom>
        </p:spPr>
      </p:pic>
      <p:grpSp>
        <p:nvGrpSpPr>
          <p:cNvPr id="1106" name="组合 1106"/>
          <p:cNvGrpSpPr/>
          <p:nvPr userDrawn="1"/>
        </p:nvGrpSpPr>
        <p:grpSpPr>
          <a:xfrm>
            <a:off x="8978058" y="1170864"/>
            <a:ext cx="2101850" cy="412750"/>
            <a:chOff x="17956115" y="2341727"/>
            <a:chExt cx="4203700" cy="825500"/>
          </a:xfrm>
        </p:grpSpPr>
        <p:pic>
          <p:nvPicPr>
            <p:cNvPr id="1107" name="image 1107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7956115" y="2341727"/>
              <a:ext cx="4051300" cy="825500"/>
            </a:xfrm>
            <a:prstGeom prst="rect">
              <a:avLst/>
            </a:prstGeom>
          </p:spPr>
        </p:pic>
        <p:pic>
          <p:nvPicPr>
            <p:cNvPr id="1108" name="image 1108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8108515" y="2341727"/>
              <a:ext cx="4051300" cy="825500"/>
            </a:xfrm>
            <a:prstGeom prst="rect">
              <a:avLst/>
            </a:prstGeom>
          </p:spPr>
        </p:pic>
      </p:grpSp>
      <p:grpSp>
        <p:nvGrpSpPr>
          <p:cNvPr id="1109" name="组合 1109"/>
          <p:cNvGrpSpPr/>
          <p:nvPr userDrawn="1"/>
        </p:nvGrpSpPr>
        <p:grpSpPr>
          <a:xfrm>
            <a:off x="177800" y="5568950"/>
            <a:ext cx="1028700" cy="1003300"/>
            <a:chOff x="355600" y="11137900"/>
            <a:chExt cx="2057400" cy="2006600"/>
          </a:xfrm>
        </p:grpSpPr>
        <p:pic>
          <p:nvPicPr>
            <p:cNvPr id="11010" name="image 11010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736600" y="11201400"/>
              <a:ext cx="1574800" cy="673100"/>
            </a:xfrm>
            <a:prstGeom prst="rect">
              <a:avLst/>
            </a:prstGeom>
          </p:spPr>
        </p:pic>
        <p:pic>
          <p:nvPicPr>
            <p:cNvPr id="11011" name="image 11011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457200" y="11366500"/>
              <a:ext cx="812800" cy="1676400"/>
            </a:xfrm>
            <a:prstGeom prst="rect">
              <a:avLst/>
            </a:prstGeom>
          </p:spPr>
        </p:pic>
        <p:pic>
          <p:nvPicPr>
            <p:cNvPr id="11012" name="image 11012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016000" y="11671300"/>
              <a:ext cx="1295400" cy="1473200"/>
            </a:xfrm>
            <a:prstGeom prst="rect">
              <a:avLst/>
            </a:prstGeom>
          </p:spPr>
        </p:pic>
        <p:pic>
          <p:nvPicPr>
            <p:cNvPr id="11013" name="image 11013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355600" y="11137900"/>
              <a:ext cx="2057400" cy="2006600"/>
            </a:xfrm>
            <a:prstGeom prst="rect">
              <a:avLst/>
            </a:prstGeom>
          </p:spPr>
        </p:pic>
      </p:grpSp>
      <p:pic>
        <p:nvPicPr>
          <p:cNvPr id="11015" name="image 11015"/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>
          <a:xfrm>
            <a:off x="6946900" y="-30480"/>
            <a:ext cx="2940050" cy="3937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bg>
      <p:bgPr>
        <a:solidFill>
          <a:srgbClr val="6CB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组合 501"/>
          <p:cNvGrpSpPr/>
          <p:nvPr userDrawn="1"/>
        </p:nvGrpSpPr>
        <p:grpSpPr>
          <a:xfrm>
            <a:off x="292100" y="2840192"/>
            <a:ext cx="7188200" cy="3937000"/>
            <a:chOff x="584200" y="5680384"/>
            <a:chExt cx="14376400" cy="7874000"/>
          </a:xfrm>
        </p:grpSpPr>
        <p:pic>
          <p:nvPicPr>
            <p:cNvPr id="502" name="image 50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84200" y="5680384"/>
              <a:ext cx="14376400" cy="7874000"/>
            </a:xfrm>
            <a:prstGeom prst="rect">
              <a:avLst/>
            </a:prstGeom>
          </p:spPr>
        </p:pic>
        <p:pic>
          <p:nvPicPr>
            <p:cNvPr id="503" name="image 5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908800" y="12906684"/>
              <a:ext cx="2819400" cy="457200"/>
            </a:xfrm>
            <a:prstGeom prst="rect">
              <a:avLst/>
            </a:prstGeom>
          </p:spPr>
        </p:pic>
      </p:grpSp>
      <p:pic>
        <p:nvPicPr>
          <p:cNvPr id="504" name="image 50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639509" y="682625"/>
            <a:ext cx="10895837" cy="5492750"/>
          </a:xfrm>
          <a:prstGeom prst="rect">
            <a:avLst/>
          </a:prstGeom>
        </p:spPr>
      </p:pic>
      <p:grpSp>
        <p:nvGrpSpPr>
          <p:cNvPr id="505" name="组合 505"/>
          <p:cNvGrpSpPr/>
          <p:nvPr userDrawn="1"/>
        </p:nvGrpSpPr>
        <p:grpSpPr>
          <a:xfrm>
            <a:off x="292100" y="580314"/>
            <a:ext cx="1028700" cy="1003300"/>
            <a:chOff x="584200" y="1160627"/>
            <a:chExt cx="2057400" cy="2006600"/>
          </a:xfrm>
        </p:grpSpPr>
        <p:pic>
          <p:nvPicPr>
            <p:cNvPr id="506" name="image 50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965200" y="1224127"/>
              <a:ext cx="1574800" cy="673100"/>
            </a:xfrm>
            <a:prstGeom prst="rect">
              <a:avLst/>
            </a:prstGeom>
          </p:spPr>
        </p:pic>
        <p:pic>
          <p:nvPicPr>
            <p:cNvPr id="507" name="image 507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85800" y="1389227"/>
              <a:ext cx="812800" cy="1676400"/>
            </a:xfrm>
            <a:prstGeom prst="rect">
              <a:avLst/>
            </a:prstGeom>
          </p:spPr>
        </p:pic>
        <p:pic>
          <p:nvPicPr>
            <p:cNvPr id="508" name="image 508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244600" y="1694027"/>
              <a:ext cx="1295400" cy="1473200"/>
            </a:xfrm>
            <a:prstGeom prst="rect">
              <a:avLst/>
            </a:prstGeom>
          </p:spPr>
        </p:pic>
        <p:pic>
          <p:nvPicPr>
            <p:cNvPr id="509" name="image 50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84200" y="1160627"/>
              <a:ext cx="2057400" cy="2006600"/>
            </a:xfrm>
            <a:prstGeom prst="rect">
              <a:avLst/>
            </a:prstGeom>
          </p:spPr>
        </p:pic>
      </p:grpSp>
      <p:grpSp>
        <p:nvGrpSpPr>
          <p:cNvPr id="5013" name="组合 5013"/>
          <p:cNvGrpSpPr/>
          <p:nvPr userDrawn="1"/>
        </p:nvGrpSpPr>
        <p:grpSpPr>
          <a:xfrm>
            <a:off x="8978058" y="1170864"/>
            <a:ext cx="2101850" cy="412750"/>
            <a:chOff x="17956115" y="2341727"/>
            <a:chExt cx="4203700" cy="825500"/>
          </a:xfrm>
        </p:grpSpPr>
        <p:pic>
          <p:nvPicPr>
            <p:cNvPr id="5014" name="image 5014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7956115" y="2341727"/>
              <a:ext cx="4051300" cy="825500"/>
            </a:xfrm>
            <a:prstGeom prst="rect">
              <a:avLst/>
            </a:prstGeom>
          </p:spPr>
        </p:pic>
        <p:pic>
          <p:nvPicPr>
            <p:cNvPr id="5015" name="image 5015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8108515" y="2341727"/>
              <a:ext cx="4051300" cy="82550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3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r:embed="rId31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35"/>
            </p:custDataLst>
          </p:nvPr>
        </p:nvPicPr>
        <p:blipFill>
          <a:blip r:embed="rId36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7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8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43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15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0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31"/>
            </p:custDataLst>
          </p:nvPr>
        </p:nvPicPr>
        <p:blipFill>
          <a:blip r:embed="rId32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8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2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10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5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8" Type="http://schemas.openxmlformats.org/officeDocument/2006/relationships/theme" Target="../theme/theme2.xml"/><Relationship Id="rId37" Type="http://schemas.openxmlformats.org/officeDocument/2006/relationships/tags" Target="../tags/tag128.xml"/><Relationship Id="rId36" Type="http://schemas.openxmlformats.org/officeDocument/2006/relationships/tags" Target="../tags/tag127.xml"/><Relationship Id="rId35" Type="http://schemas.openxmlformats.org/officeDocument/2006/relationships/tags" Target="../tags/tag126.xml"/><Relationship Id="rId34" Type="http://schemas.openxmlformats.org/officeDocument/2006/relationships/tags" Target="../tags/tag125.xml"/><Relationship Id="rId33" Type="http://schemas.openxmlformats.org/officeDocument/2006/relationships/tags" Target="../tags/tag124.xml"/><Relationship Id="rId32" Type="http://schemas.openxmlformats.org/officeDocument/2006/relationships/tags" Target="../tags/tag123.xml"/><Relationship Id="rId31" Type="http://schemas.openxmlformats.org/officeDocument/2006/relationships/tags" Target="../tags/tag122.xml"/><Relationship Id="rId30" Type="http://schemas.openxmlformats.org/officeDocument/2006/relationships/tags" Target="../tags/tag121.xml"/><Relationship Id="rId3" Type="http://schemas.openxmlformats.org/officeDocument/2006/relationships/slideLayout" Target="../slideLayouts/slideLayout15.xml"/><Relationship Id="rId29" Type="http://schemas.openxmlformats.org/officeDocument/2006/relationships/image" Target="../media/image47.svg"/><Relationship Id="rId28" Type="http://schemas.openxmlformats.org/officeDocument/2006/relationships/image" Target="../media/image37.png"/><Relationship Id="rId27" Type="http://schemas.openxmlformats.org/officeDocument/2006/relationships/tags" Target="../tags/tag120.xml"/><Relationship Id="rId26" Type="http://schemas.openxmlformats.org/officeDocument/2006/relationships/image" Target="../media/image28.sv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46.svg"/><Relationship Id="rId22" Type="http://schemas.openxmlformats.org/officeDocument/2006/relationships/image" Target="../media/image29.png"/><Relationship Id="rId21" Type="http://schemas.openxmlformats.org/officeDocument/2006/relationships/tags" Target="../tags/tag117.xml"/><Relationship Id="rId20" Type="http://schemas.openxmlformats.org/officeDocument/2006/relationships/image" Target="../media/image25.svg"/><Relationship Id="rId2" Type="http://schemas.openxmlformats.org/officeDocument/2006/relationships/slideLayout" Target="../slideLayouts/slideLayout14.xml"/><Relationship Id="rId19" Type="http://schemas.openxmlformats.org/officeDocument/2006/relationships/image" Target="../media/image24.png"/><Relationship Id="rId18" Type="http://schemas.openxmlformats.org/officeDocument/2006/relationships/tags" Target="../tags/tag116.xml"/><Relationship Id="rId17" Type="http://schemas.openxmlformats.org/officeDocument/2006/relationships/image" Target="../media/image17.svg"/><Relationship Id="rId16" Type="http://schemas.openxmlformats.org/officeDocument/2006/relationships/image" Target="../media/image16.png"/><Relationship Id="rId15" Type="http://schemas.openxmlformats.org/officeDocument/2006/relationships/tags" Target="../tags/tag115.xml"/><Relationship Id="rId14" Type="http://schemas.openxmlformats.org/officeDocument/2006/relationships/image" Target="../media/image22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.xml"/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" Type="http://schemas.openxmlformats.org/officeDocument/2006/relationships/tags" Target="../tags/tag14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image" Target="../media/image50.jpeg"/><Relationship Id="rId7" Type="http://schemas.openxmlformats.org/officeDocument/2006/relationships/tags" Target="../tags/tag147.xml"/><Relationship Id="rId6" Type="http://schemas.openxmlformats.org/officeDocument/2006/relationships/image" Target="../media/image49.jpeg"/><Relationship Id="rId5" Type="http://schemas.openxmlformats.org/officeDocument/2006/relationships/tags" Target="../tags/tag146.xml"/><Relationship Id="rId4" Type="http://schemas.openxmlformats.org/officeDocument/2006/relationships/image" Target="../media/image48.jpeg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20.xml"/><Relationship Id="rId1" Type="http://schemas.openxmlformats.org/officeDocument/2006/relationships/tags" Target="../tags/tag14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0.xml"/><Relationship Id="rId7" Type="http://schemas.openxmlformats.org/officeDocument/2006/relationships/tags" Target="../tags/tag154.xml"/><Relationship Id="rId6" Type="http://schemas.openxmlformats.org/officeDocument/2006/relationships/tags" Target="../tags/tag153.xml"/><Relationship Id="rId5" Type="http://schemas.openxmlformats.org/officeDocument/2006/relationships/tags" Target="../tags/tag152.xml"/><Relationship Id="rId4" Type="http://schemas.openxmlformats.org/officeDocument/2006/relationships/image" Target="../media/image51.jpeg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" Type="http://schemas.openxmlformats.org/officeDocument/2006/relationships/tags" Target="../tags/tag14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jpeg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image" Target="../media/image52.png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20.xml"/><Relationship Id="rId10" Type="http://schemas.openxmlformats.org/officeDocument/2006/relationships/tags" Target="../tags/tag162.xml"/><Relationship Id="rId1" Type="http://schemas.openxmlformats.org/officeDocument/2006/relationships/tags" Target="../tags/tag15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4.xml"/><Relationship Id="rId7" Type="http://schemas.openxmlformats.org/officeDocument/2006/relationships/tags" Target="../tags/tag168.xml"/><Relationship Id="rId6" Type="http://schemas.openxmlformats.org/officeDocument/2006/relationships/image" Target="../media/image54.jpeg"/><Relationship Id="rId5" Type="http://schemas.openxmlformats.org/officeDocument/2006/relationships/tags" Target="../tags/tag167.xml"/><Relationship Id="rId4" Type="http://schemas.openxmlformats.org/officeDocument/2006/relationships/tags" Target="../tags/tag166.xml"/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75.xml"/><Relationship Id="rId8" Type="http://schemas.openxmlformats.org/officeDocument/2006/relationships/image" Target="../media/image55.jpeg"/><Relationship Id="rId7" Type="http://schemas.openxmlformats.org/officeDocument/2006/relationships/tags" Target="../tags/tag174.xml"/><Relationship Id="rId6" Type="http://schemas.openxmlformats.org/officeDocument/2006/relationships/tags" Target="../tags/tag173.xml"/><Relationship Id="rId5" Type="http://schemas.openxmlformats.org/officeDocument/2006/relationships/tags" Target="../tags/tag172.xml"/><Relationship Id="rId4" Type="http://schemas.openxmlformats.org/officeDocument/2006/relationships/tags" Target="../tags/tag171.xml"/><Relationship Id="rId3" Type="http://schemas.openxmlformats.org/officeDocument/2006/relationships/tags" Target="../tags/tag170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16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82.xml"/><Relationship Id="rId8" Type="http://schemas.openxmlformats.org/officeDocument/2006/relationships/image" Target="../media/image56.jpeg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tags" Target="../tags/tag178.xml"/><Relationship Id="rId3" Type="http://schemas.openxmlformats.org/officeDocument/2006/relationships/tags" Target="../tags/tag177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7.xml"/><Relationship Id="rId10" Type="http://schemas.openxmlformats.org/officeDocument/2006/relationships/slideLayout" Target="../slideLayouts/slideLayout20.xml"/><Relationship Id="rId1" Type="http://schemas.openxmlformats.org/officeDocument/2006/relationships/tags" Target="../tags/tag17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image" Target="../media/image57.jpeg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20.xml"/><Relationship Id="rId1" Type="http://schemas.openxmlformats.org/officeDocument/2006/relationships/tags" Target="../tags/tag18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6.xml"/><Relationship Id="rId8" Type="http://schemas.openxmlformats.org/officeDocument/2006/relationships/image" Target="../media/image57.jpeg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20.xml"/><Relationship Id="rId1" Type="http://schemas.openxmlformats.org/officeDocument/2006/relationships/tags" Target="../tags/tag19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image" Target="../media/image55.jpeg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tags" Target="../tags/tag200.xml"/><Relationship Id="rId4" Type="http://schemas.openxmlformats.org/officeDocument/2006/relationships/tags" Target="../tags/tag199.xml"/><Relationship Id="rId3" Type="http://schemas.openxmlformats.org/officeDocument/2006/relationships/tags" Target="../tags/tag198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19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image" Target="../media/image58.jpeg"/><Relationship Id="rId7" Type="http://schemas.openxmlformats.org/officeDocument/2006/relationships/tags" Target="../tags/tag209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20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image" Target="../media/image59.jpeg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20.xml"/><Relationship Id="rId1" Type="http://schemas.openxmlformats.org/officeDocument/2006/relationships/tags" Target="../tags/tag21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tags" Target="../tags/tag223.xml"/><Relationship Id="rId7" Type="http://schemas.openxmlformats.org/officeDocument/2006/relationships/image" Target="../media/image60.png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" Type="http://schemas.openxmlformats.org/officeDocument/2006/relationships/tags" Target="../tags/tag219.xml"/><Relationship Id="rId2" Type="http://schemas.openxmlformats.org/officeDocument/2006/relationships/image" Target="../media/image52.png"/><Relationship Id="rId10" Type="http://schemas.openxmlformats.org/officeDocument/2006/relationships/notesSlide" Target="../notesSlides/notesSlide13.xml"/><Relationship Id="rId1" Type="http://schemas.openxmlformats.org/officeDocument/2006/relationships/tags" Target="../tags/tag2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0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3" Type="http://schemas.openxmlformats.org/officeDocument/2006/relationships/tags" Target="../tags/tag225.xml"/><Relationship Id="rId2" Type="http://schemas.openxmlformats.org/officeDocument/2006/relationships/image" Target="../media/image52.png"/><Relationship Id="rId1" Type="http://schemas.openxmlformats.org/officeDocument/2006/relationships/tags" Target="../tags/tag224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35.xml"/><Relationship Id="rId8" Type="http://schemas.openxmlformats.org/officeDocument/2006/relationships/image" Target="../media/image61.png"/><Relationship Id="rId7" Type="http://schemas.openxmlformats.org/officeDocument/2006/relationships/tags" Target="../tags/tag234.xml"/><Relationship Id="rId6" Type="http://schemas.openxmlformats.org/officeDocument/2006/relationships/tags" Target="../tags/tag233.xml"/><Relationship Id="rId5" Type="http://schemas.openxmlformats.org/officeDocument/2006/relationships/tags" Target="../tags/tag232.xml"/><Relationship Id="rId4" Type="http://schemas.openxmlformats.org/officeDocument/2006/relationships/tags" Target="../tags/tag231.xml"/><Relationship Id="rId3" Type="http://schemas.openxmlformats.org/officeDocument/2006/relationships/tags" Target="../tags/tag230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22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42.xml"/><Relationship Id="rId8" Type="http://schemas.openxmlformats.org/officeDocument/2006/relationships/image" Target="../media/image62.png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tags" Target="../tags/tag238.xml"/><Relationship Id="rId3" Type="http://schemas.openxmlformats.org/officeDocument/2006/relationships/tags" Target="../tags/tag237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236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tags" Target="../tags/tag243.xml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50.xml"/><Relationship Id="rId3" Type="http://schemas.openxmlformats.org/officeDocument/2006/relationships/tags" Target="../tags/tag249.xml"/><Relationship Id="rId2" Type="http://schemas.openxmlformats.org/officeDocument/2006/relationships/tags" Target="../tags/tag248.xml"/><Relationship Id="rId1" Type="http://schemas.openxmlformats.org/officeDocument/2006/relationships/tags" Target="../tags/tag24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57.xml"/><Relationship Id="rId8" Type="http://schemas.openxmlformats.org/officeDocument/2006/relationships/image" Target="../media/image63.png"/><Relationship Id="rId7" Type="http://schemas.openxmlformats.org/officeDocument/2006/relationships/tags" Target="../tags/tag256.xml"/><Relationship Id="rId6" Type="http://schemas.openxmlformats.org/officeDocument/2006/relationships/tags" Target="../tags/tag255.xml"/><Relationship Id="rId5" Type="http://schemas.openxmlformats.org/officeDocument/2006/relationships/tags" Target="../tags/tag254.xml"/><Relationship Id="rId4" Type="http://schemas.openxmlformats.org/officeDocument/2006/relationships/tags" Target="../tags/tag253.xml"/><Relationship Id="rId3" Type="http://schemas.openxmlformats.org/officeDocument/2006/relationships/tags" Target="../tags/tag252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251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264.xml"/><Relationship Id="rId8" Type="http://schemas.openxmlformats.org/officeDocument/2006/relationships/image" Target="../media/image64.png"/><Relationship Id="rId7" Type="http://schemas.openxmlformats.org/officeDocument/2006/relationships/tags" Target="../tags/tag263.x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" Type="http://schemas.openxmlformats.org/officeDocument/2006/relationships/image" Target="../media/image52.png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258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267.xml"/><Relationship Id="rId2" Type="http://schemas.openxmlformats.org/officeDocument/2006/relationships/tags" Target="../tags/tag266.xml"/><Relationship Id="rId1" Type="http://schemas.openxmlformats.org/officeDocument/2006/relationships/tags" Target="../tags/tag265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76.xml"/><Relationship Id="rId8" Type="http://schemas.openxmlformats.org/officeDocument/2006/relationships/tags" Target="../tags/tag275.xml"/><Relationship Id="rId7" Type="http://schemas.openxmlformats.org/officeDocument/2006/relationships/tags" Target="../tags/tag274.xml"/><Relationship Id="rId6" Type="http://schemas.openxmlformats.org/officeDocument/2006/relationships/tags" Target="../tags/tag273.xml"/><Relationship Id="rId5" Type="http://schemas.openxmlformats.org/officeDocument/2006/relationships/tags" Target="../tags/tag272.xml"/><Relationship Id="rId4" Type="http://schemas.openxmlformats.org/officeDocument/2006/relationships/tags" Target="../tags/tag271.xml"/><Relationship Id="rId3" Type="http://schemas.openxmlformats.org/officeDocument/2006/relationships/tags" Target="../tags/tag270.xml"/><Relationship Id="rId23" Type="http://schemas.openxmlformats.org/officeDocument/2006/relationships/notesSlide" Target="../notesSlides/notesSlide21.xml"/><Relationship Id="rId22" Type="http://schemas.openxmlformats.org/officeDocument/2006/relationships/slideLayout" Target="../slideLayouts/slideLayout14.xml"/><Relationship Id="rId21" Type="http://schemas.openxmlformats.org/officeDocument/2006/relationships/tags" Target="../tags/tag288.xml"/><Relationship Id="rId20" Type="http://schemas.openxmlformats.org/officeDocument/2006/relationships/tags" Target="../tags/tag287.xml"/><Relationship Id="rId2" Type="http://schemas.openxmlformats.org/officeDocument/2006/relationships/tags" Target="../tags/tag269.xml"/><Relationship Id="rId19" Type="http://schemas.openxmlformats.org/officeDocument/2006/relationships/tags" Target="../tags/tag286.xml"/><Relationship Id="rId18" Type="http://schemas.openxmlformats.org/officeDocument/2006/relationships/tags" Target="../tags/tag285.xml"/><Relationship Id="rId17" Type="http://schemas.openxmlformats.org/officeDocument/2006/relationships/tags" Target="../tags/tag284.xml"/><Relationship Id="rId16" Type="http://schemas.openxmlformats.org/officeDocument/2006/relationships/tags" Target="../tags/tag283.xml"/><Relationship Id="rId15" Type="http://schemas.openxmlformats.org/officeDocument/2006/relationships/tags" Target="../tags/tag282.xml"/><Relationship Id="rId14" Type="http://schemas.openxmlformats.org/officeDocument/2006/relationships/tags" Target="../tags/tag281.xml"/><Relationship Id="rId13" Type="http://schemas.openxmlformats.org/officeDocument/2006/relationships/tags" Target="../tags/tag280.xml"/><Relationship Id="rId12" Type="http://schemas.openxmlformats.org/officeDocument/2006/relationships/tags" Target="../tags/tag279.xml"/><Relationship Id="rId11" Type="http://schemas.openxmlformats.org/officeDocument/2006/relationships/tags" Target="../tags/tag278.xml"/><Relationship Id="rId10" Type="http://schemas.openxmlformats.org/officeDocument/2006/relationships/tags" Target="../tags/tag277.xml"/><Relationship Id="rId1" Type="http://schemas.openxmlformats.org/officeDocument/2006/relationships/tags" Target="../tags/tag26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297.xml"/><Relationship Id="rId8" Type="http://schemas.openxmlformats.org/officeDocument/2006/relationships/tags" Target="../tags/tag296.xml"/><Relationship Id="rId7" Type="http://schemas.openxmlformats.org/officeDocument/2006/relationships/tags" Target="../tags/tag295.xml"/><Relationship Id="rId6" Type="http://schemas.openxmlformats.org/officeDocument/2006/relationships/tags" Target="../tags/tag294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3" Type="http://schemas.openxmlformats.org/officeDocument/2006/relationships/tags" Target="../tags/tag291.xml"/><Relationship Id="rId23" Type="http://schemas.openxmlformats.org/officeDocument/2006/relationships/notesSlide" Target="../notesSlides/notesSlide22.xml"/><Relationship Id="rId22" Type="http://schemas.openxmlformats.org/officeDocument/2006/relationships/slideLayout" Target="../slideLayouts/slideLayout14.xml"/><Relationship Id="rId21" Type="http://schemas.openxmlformats.org/officeDocument/2006/relationships/tags" Target="../tags/tag309.xml"/><Relationship Id="rId20" Type="http://schemas.openxmlformats.org/officeDocument/2006/relationships/tags" Target="../tags/tag308.xml"/><Relationship Id="rId2" Type="http://schemas.openxmlformats.org/officeDocument/2006/relationships/tags" Target="../tags/tag290.xml"/><Relationship Id="rId19" Type="http://schemas.openxmlformats.org/officeDocument/2006/relationships/tags" Target="../tags/tag307.xml"/><Relationship Id="rId18" Type="http://schemas.openxmlformats.org/officeDocument/2006/relationships/tags" Target="../tags/tag306.xml"/><Relationship Id="rId17" Type="http://schemas.openxmlformats.org/officeDocument/2006/relationships/tags" Target="../tags/tag305.xml"/><Relationship Id="rId16" Type="http://schemas.openxmlformats.org/officeDocument/2006/relationships/tags" Target="../tags/tag304.xml"/><Relationship Id="rId15" Type="http://schemas.openxmlformats.org/officeDocument/2006/relationships/tags" Target="../tags/tag303.xml"/><Relationship Id="rId14" Type="http://schemas.openxmlformats.org/officeDocument/2006/relationships/tags" Target="../tags/tag302.xml"/><Relationship Id="rId13" Type="http://schemas.openxmlformats.org/officeDocument/2006/relationships/tags" Target="../tags/tag301.xml"/><Relationship Id="rId12" Type="http://schemas.openxmlformats.org/officeDocument/2006/relationships/tags" Target="../tags/tag300.xml"/><Relationship Id="rId11" Type="http://schemas.openxmlformats.org/officeDocument/2006/relationships/tags" Target="../tags/tag299.xml"/><Relationship Id="rId10" Type="http://schemas.openxmlformats.org/officeDocument/2006/relationships/tags" Target="../tags/tag298.xml"/><Relationship Id="rId1" Type="http://schemas.openxmlformats.org/officeDocument/2006/relationships/tags" Target="../tags/tag289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316.xml"/><Relationship Id="rId8" Type="http://schemas.openxmlformats.org/officeDocument/2006/relationships/image" Target="../media/image65.png"/><Relationship Id="rId7" Type="http://schemas.openxmlformats.org/officeDocument/2006/relationships/tags" Target="../tags/tag315.xml"/><Relationship Id="rId6" Type="http://schemas.openxmlformats.org/officeDocument/2006/relationships/tags" Target="../tags/tag314.xml"/><Relationship Id="rId5" Type="http://schemas.openxmlformats.org/officeDocument/2006/relationships/tags" Target="../tags/tag313.xml"/><Relationship Id="rId4" Type="http://schemas.openxmlformats.org/officeDocument/2006/relationships/image" Target="../media/image52.png"/><Relationship Id="rId3" Type="http://schemas.openxmlformats.org/officeDocument/2006/relationships/tags" Target="../tags/tag312.xml"/><Relationship Id="rId2" Type="http://schemas.openxmlformats.org/officeDocument/2006/relationships/tags" Target="../tags/tag311.xml"/><Relationship Id="rId11" Type="http://schemas.openxmlformats.org/officeDocument/2006/relationships/notesSlide" Target="../notesSlides/notesSlide23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310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323.xml"/><Relationship Id="rId8" Type="http://schemas.openxmlformats.org/officeDocument/2006/relationships/image" Target="../media/image66.png"/><Relationship Id="rId7" Type="http://schemas.openxmlformats.org/officeDocument/2006/relationships/tags" Target="../tags/tag322.xml"/><Relationship Id="rId6" Type="http://schemas.openxmlformats.org/officeDocument/2006/relationships/tags" Target="../tags/tag321.xml"/><Relationship Id="rId5" Type="http://schemas.openxmlformats.org/officeDocument/2006/relationships/tags" Target="../tags/tag320.xml"/><Relationship Id="rId4" Type="http://schemas.openxmlformats.org/officeDocument/2006/relationships/image" Target="../media/image52.png"/><Relationship Id="rId3" Type="http://schemas.openxmlformats.org/officeDocument/2006/relationships/tags" Target="../tags/tag319.xml"/><Relationship Id="rId2" Type="http://schemas.openxmlformats.org/officeDocument/2006/relationships/tags" Target="../tags/tag318.xml"/><Relationship Id="rId11" Type="http://schemas.openxmlformats.org/officeDocument/2006/relationships/notesSlide" Target="../notesSlides/notesSlide24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317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image" Target="../media/image67.png"/><Relationship Id="rId7" Type="http://schemas.openxmlformats.org/officeDocument/2006/relationships/tags" Target="../tags/tag329.xml"/><Relationship Id="rId6" Type="http://schemas.openxmlformats.org/officeDocument/2006/relationships/tags" Target="../tags/tag328.xml"/><Relationship Id="rId5" Type="http://schemas.openxmlformats.org/officeDocument/2006/relationships/tags" Target="../tags/tag327.xml"/><Relationship Id="rId4" Type="http://schemas.openxmlformats.org/officeDocument/2006/relationships/image" Target="../media/image52.png"/><Relationship Id="rId3" Type="http://schemas.openxmlformats.org/officeDocument/2006/relationships/tags" Target="../tags/tag326.xml"/><Relationship Id="rId2" Type="http://schemas.openxmlformats.org/officeDocument/2006/relationships/tags" Target="../tags/tag325.xml"/><Relationship Id="rId11" Type="http://schemas.openxmlformats.org/officeDocument/2006/relationships/notesSlide" Target="../notesSlides/notesSlide25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324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337.xml"/><Relationship Id="rId8" Type="http://schemas.openxmlformats.org/officeDocument/2006/relationships/image" Target="../media/image68.jpeg"/><Relationship Id="rId7" Type="http://schemas.openxmlformats.org/officeDocument/2006/relationships/tags" Target="../tags/tag336.xml"/><Relationship Id="rId6" Type="http://schemas.openxmlformats.org/officeDocument/2006/relationships/tags" Target="../tags/tag335.xml"/><Relationship Id="rId5" Type="http://schemas.openxmlformats.org/officeDocument/2006/relationships/tags" Target="../tags/tag334.xml"/><Relationship Id="rId4" Type="http://schemas.openxmlformats.org/officeDocument/2006/relationships/image" Target="../media/image52.png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1" Type="http://schemas.openxmlformats.org/officeDocument/2006/relationships/notesSlide" Target="../notesSlides/notesSlide26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331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344.xml"/><Relationship Id="rId8" Type="http://schemas.openxmlformats.org/officeDocument/2006/relationships/image" Target="../media/image69.png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tags" Target="../tags/tag341.xml"/><Relationship Id="rId4" Type="http://schemas.openxmlformats.org/officeDocument/2006/relationships/image" Target="../media/image52.png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1" Type="http://schemas.openxmlformats.org/officeDocument/2006/relationships/notesSlide" Target="../notesSlides/notesSlide27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338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351.xml"/><Relationship Id="rId8" Type="http://schemas.openxmlformats.org/officeDocument/2006/relationships/image" Target="../media/image70.png"/><Relationship Id="rId7" Type="http://schemas.openxmlformats.org/officeDocument/2006/relationships/tags" Target="../tags/tag350.xml"/><Relationship Id="rId6" Type="http://schemas.openxmlformats.org/officeDocument/2006/relationships/tags" Target="../tags/tag349.xml"/><Relationship Id="rId5" Type="http://schemas.openxmlformats.org/officeDocument/2006/relationships/tags" Target="../tags/tag348.xml"/><Relationship Id="rId4" Type="http://schemas.openxmlformats.org/officeDocument/2006/relationships/image" Target="../media/image52.png"/><Relationship Id="rId3" Type="http://schemas.openxmlformats.org/officeDocument/2006/relationships/tags" Target="../tags/tag347.xml"/><Relationship Id="rId21" Type="http://schemas.openxmlformats.org/officeDocument/2006/relationships/notesSlide" Target="../notesSlides/notesSlide28.xml"/><Relationship Id="rId20" Type="http://schemas.openxmlformats.org/officeDocument/2006/relationships/slideLayout" Target="../slideLayouts/slideLayout14.xml"/><Relationship Id="rId2" Type="http://schemas.openxmlformats.org/officeDocument/2006/relationships/tags" Target="../tags/tag346.xml"/><Relationship Id="rId19" Type="http://schemas.openxmlformats.org/officeDocument/2006/relationships/tags" Target="../tags/tag361.xml"/><Relationship Id="rId18" Type="http://schemas.openxmlformats.org/officeDocument/2006/relationships/tags" Target="../tags/tag360.xml"/><Relationship Id="rId17" Type="http://schemas.openxmlformats.org/officeDocument/2006/relationships/tags" Target="../tags/tag359.xml"/><Relationship Id="rId16" Type="http://schemas.openxmlformats.org/officeDocument/2006/relationships/tags" Target="../tags/tag358.xml"/><Relationship Id="rId15" Type="http://schemas.openxmlformats.org/officeDocument/2006/relationships/tags" Target="../tags/tag357.xml"/><Relationship Id="rId14" Type="http://schemas.openxmlformats.org/officeDocument/2006/relationships/tags" Target="../tags/tag356.xml"/><Relationship Id="rId13" Type="http://schemas.openxmlformats.org/officeDocument/2006/relationships/tags" Target="../tags/tag355.xml"/><Relationship Id="rId12" Type="http://schemas.openxmlformats.org/officeDocument/2006/relationships/tags" Target="../tags/tag354.xml"/><Relationship Id="rId11" Type="http://schemas.openxmlformats.org/officeDocument/2006/relationships/tags" Target="../tags/tag353.xml"/><Relationship Id="rId10" Type="http://schemas.openxmlformats.org/officeDocument/2006/relationships/tags" Target="../tags/tag352.xml"/><Relationship Id="rId1" Type="http://schemas.openxmlformats.org/officeDocument/2006/relationships/tags" Target="../tags/tag345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tags" Target="../tags/tag368.xml"/><Relationship Id="rId8" Type="http://schemas.openxmlformats.org/officeDocument/2006/relationships/image" Target="../media/image70.png"/><Relationship Id="rId7" Type="http://schemas.openxmlformats.org/officeDocument/2006/relationships/tags" Target="../tags/tag367.xml"/><Relationship Id="rId6" Type="http://schemas.openxmlformats.org/officeDocument/2006/relationships/tags" Target="../tags/tag366.xml"/><Relationship Id="rId5" Type="http://schemas.openxmlformats.org/officeDocument/2006/relationships/tags" Target="../tags/tag365.xml"/><Relationship Id="rId4" Type="http://schemas.openxmlformats.org/officeDocument/2006/relationships/image" Target="../media/image52.png"/><Relationship Id="rId3" Type="http://schemas.openxmlformats.org/officeDocument/2006/relationships/tags" Target="../tags/tag364.xml"/><Relationship Id="rId2" Type="http://schemas.openxmlformats.org/officeDocument/2006/relationships/tags" Target="../tags/tag363.xml"/><Relationship Id="rId11" Type="http://schemas.openxmlformats.org/officeDocument/2006/relationships/notesSlide" Target="../notesSlides/notesSlide29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362.xml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0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373.xml"/><Relationship Id="rId4" Type="http://schemas.openxmlformats.org/officeDocument/2006/relationships/tags" Target="../tags/tag372.xml"/><Relationship Id="rId3" Type="http://schemas.openxmlformats.org/officeDocument/2006/relationships/tags" Target="../tags/tag371.xml"/><Relationship Id="rId2" Type="http://schemas.openxmlformats.org/officeDocument/2006/relationships/tags" Target="../tags/tag370.xml"/><Relationship Id="rId1" Type="http://schemas.openxmlformats.org/officeDocument/2006/relationships/tags" Target="../tags/tag36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1.xml"/><Relationship Id="rId7" Type="http://schemas.openxmlformats.org/officeDocument/2006/relationships/slideLayout" Target="../slideLayouts/slideLayout14.xml"/><Relationship Id="rId6" Type="http://schemas.openxmlformats.org/officeDocument/2006/relationships/tags" Target="../tags/tag378.xml"/><Relationship Id="rId5" Type="http://schemas.openxmlformats.org/officeDocument/2006/relationships/image" Target="../media/image71.png"/><Relationship Id="rId4" Type="http://schemas.openxmlformats.org/officeDocument/2006/relationships/tags" Target="../tags/tag377.xml"/><Relationship Id="rId3" Type="http://schemas.openxmlformats.org/officeDocument/2006/relationships/tags" Target="../tags/tag376.xml"/><Relationship Id="rId2" Type="http://schemas.openxmlformats.org/officeDocument/2006/relationships/tags" Target="../tags/tag375.xml"/><Relationship Id="rId1" Type="http://schemas.openxmlformats.org/officeDocument/2006/relationships/tags" Target="../tags/tag374.xml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2.xml"/><Relationship Id="rId6" Type="http://schemas.openxmlformats.org/officeDocument/2006/relationships/slideLayout" Target="../slideLayouts/slideLayout20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tags" Target="../tags/tag379.xml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3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388.xml"/><Relationship Id="rId4" Type="http://schemas.openxmlformats.org/officeDocument/2006/relationships/tags" Target="../tags/tag387.xml"/><Relationship Id="rId3" Type="http://schemas.openxmlformats.org/officeDocument/2006/relationships/tags" Target="../tags/tag386.xml"/><Relationship Id="rId2" Type="http://schemas.openxmlformats.org/officeDocument/2006/relationships/tags" Target="../tags/tag385.xml"/><Relationship Id="rId1" Type="http://schemas.openxmlformats.org/officeDocument/2006/relationships/tags" Target="../tags/tag38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4.xml"/><Relationship Id="rId7" Type="http://schemas.openxmlformats.org/officeDocument/2006/relationships/slideLayout" Target="../slideLayouts/slideLayout14.xml"/><Relationship Id="rId6" Type="http://schemas.openxmlformats.org/officeDocument/2006/relationships/tags" Target="../tags/tag393.xml"/><Relationship Id="rId5" Type="http://schemas.openxmlformats.org/officeDocument/2006/relationships/image" Target="../media/image72.jpeg"/><Relationship Id="rId4" Type="http://schemas.openxmlformats.org/officeDocument/2006/relationships/tags" Target="../tags/tag392.xml"/><Relationship Id="rId3" Type="http://schemas.openxmlformats.org/officeDocument/2006/relationships/tags" Target="../tags/tag391.xml"/><Relationship Id="rId2" Type="http://schemas.openxmlformats.org/officeDocument/2006/relationships/tags" Target="../tags/tag390.xml"/><Relationship Id="rId1" Type="http://schemas.openxmlformats.org/officeDocument/2006/relationships/tags" Target="../tags/tag389.xml"/></Relationships>
</file>

<file path=ppt/slides/_rels/slide3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tags" Target="../tags/tag399.xml"/><Relationship Id="rId7" Type="http://schemas.openxmlformats.org/officeDocument/2006/relationships/tags" Target="../tags/tag398.xml"/><Relationship Id="rId6" Type="http://schemas.openxmlformats.org/officeDocument/2006/relationships/tags" Target="../tags/tag397.xml"/><Relationship Id="rId5" Type="http://schemas.openxmlformats.org/officeDocument/2006/relationships/tags" Target="../tags/tag396.xml"/><Relationship Id="rId4" Type="http://schemas.openxmlformats.org/officeDocument/2006/relationships/image" Target="../media/image73.jpeg"/><Relationship Id="rId3" Type="http://schemas.openxmlformats.org/officeDocument/2006/relationships/tags" Target="../tags/tag395.xml"/><Relationship Id="rId2" Type="http://schemas.openxmlformats.org/officeDocument/2006/relationships/image" Target="../media/image52.png"/><Relationship Id="rId10" Type="http://schemas.openxmlformats.org/officeDocument/2006/relationships/notesSlide" Target="../notesSlides/notesSlide35.xml"/><Relationship Id="rId1" Type="http://schemas.openxmlformats.org/officeDocument/2006/relationships/tags" Target="../tags/tag39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6.xml"/><Relationship Id="rId7" Type="http://schemas.openxmlformats.org/officeDocument/2006/relationships/slideLayout" Target="../slideLayouts/slideLayout20.xml"/><Relationship Id="rId6" Type="http://schemas.openxmlformats.org/officeDocument/2006/relationships/tags" Target="../tags/tag404.xml"/><Relationship Id="rId5" Type="http://schemas.openxmlformats.org/officeDocument/2006/relationships/image" Target="../media/image74.jpeg"/><Relationship Id="rId4" Type="http://schemas.openxmlformats.org/officeDocument/2006/relationships/tags" Target="../tags/tag403.xml"/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" Type="http://schemas.openxmlformats.org/officeDocument/2006/relationships/tags" Target="../tags/tag40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7" Type="http://schemas.openxmlformats.org/officeDocument/2006/relationships/slideLayout" Target="../slideLayouts/slideLayout20.xml"/><Relationship Id="rId6" Type="http://schemas.openxmlformats.org/officeDocument/2006/relationships/tags" Target="../tags/tag409.xml"/><Relationship Id="rId5" Type="http://schemas.openxmlformats.org/officeDocument/2006/relationships/tags" Target="../tags/tag408.xml"/><Relationship Id="rId4" Type="http://schemas.openxmlformats.org/officeDocument/2006/relationships/image" Target="../media/image52.png"/><Relationship Id="rId3" Type="http://schemas.openxmlformats.org/officeDocument/2006/relationships/tags" Target="../tags/tag407.xml"/><Relationship Id="rId2" Type="http://schemas.openxmlformats.org/officeDocument/2006/relationships/tags" Target="../tags/tag406.xml"/><Relationship Id="rId1" Type="http://schemas.openxmlformats.org/officeDocument/2006/relationships/tags" Target="../tags/tag405.xml"/></Relationships>
</file>

<file path=ppt/slides/_rels/slide4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8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413.xml"/><Relationship Id="rId4" Type="http://schemas.openxmlformats.org/officeDocument/2006/relationships/image" Target="../media/image75.png"/><Relationship Id="rId3" Type="http://schemas.openxmlformats.org/officeDocument/2006/relationships/tags" Target="../tags/tag412.xml"/><Relationship Id="rId2" Type="http://schemas.openxmlformats.org/officeDocument/2006/relationships/tags" Target="../tags/tag411.xml"/><Relationship Id="rId1" Type="http://schemas.openxmlformats.org/officeDocument/2006/relationships/tags" Target="../tags/tag410.xml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9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417.xml"/><Relationship Id="rId4" Type="http://schemas.openxmlformats.org/officeDocument/2006/relationships/image" Target="../media/image75.png"/><Relationship Id="rId3" Type="http://schemas.openxmlformats.org/officeDocument/2006/relationships/tags" Target="../tags/tag416.xml"/><Relationship Id="rId2" Type="http://schemas.openxmlformats.org/officeDocument/2006/relationships/tags" Target="../tags/tag415.xml"/><Relationship Id="rId1" Type="http://schemas.openxmlformats.org/officeDocument/2006/relationships/tags" Target="../tags/tag414.xml"/></Relationships>
</file>

<file path=ppt/slides/_rels/slide4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0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421.xml"/><Relationship Id="rId4" Type="http://schemas.openxmlformats.org/officeDocument/2006/relationships/image" Target="../media/image75.png"/><Relationship Id="rId3" Type="http://schemas.openxmlformats.org/officeDocument/2006/relationships/tags" Target="../tags/tag420.xml"/><Relationship Id="rId2" Type="http://schemas.openxmlformats.org/officeDocument/2006/relationships/tags" Target="../tags/tag419.xml"/><Relationship Id="rId1" Type="http://schemas.openxmlformats.org/officeDocument/2006/relationships/tags" Target="../tags/tag418.xml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1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424.xml"/><Relationship Id="rId3" Type="http://schemas.openxmlformats.org/officeDocument/2006/relationships/image" Target="../media/image75.png"/><Relationship Id="rId2" Type="http://schemas.openxmlformats.org/officeDocument/2006/relationships/tags" Target="../tags/tag423.xml"/><Relationship Id="rId1" Type="http://schemas.openxmlformats.org/officeDocument/2006/relationships/tags" Target="../tags/tag422.xml"/></Relationships>
</file>

<file path=ppt/slides/_rels/slide4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2.xml"/><Relationship Id="rId6" Type="http://schemas.openxmlformats.org/officeDocument/2006/relationships/slideLayout" Target="../slideLayouts/slideLayout14.xml"/><Relationship Id="rId5" Type="http://schemas.openxmlformats.org/officeDocument/2006/relationships/tags" Target="../tags/tag428.xml"/><Relationship Id="rId4" Type="http://schemas.openxmlformats.org/officeDocument/2006/relationships/image" Target="../media/image75.png"/><Relationship Id="rId3" Type="http://schemas.openxmlformats.org/officeDocument/2006/relationships/tags" Target="../tags/tag427.xml"/><Relationship Id="rId2" Type="http://schemas.openxmlformats.org/officeDocument/2006/relationships/tags" Target="../tags/tag426.xml"/><Relationship Id="rId1" Type="http://schemas.openxmlformats.org/officeDocument/2006/relationships/tags" Target="../tags/tag425.xml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tags" Target="../tags/tag435.xml"/><Relationship Id="rId8" Type="http://schemas.openxmlformats.org/officeDocument/2006/relationships/image" Target="../media/image76.png"/><Relationship Id="rId7" Type="http://schemas.openxmlformats.org/officeDocument/2006/relationships/tags" Target="../tags/tag434.xml"/><Relationship Id="rId6" Type="http://schemas.openxmlformats.org/officeDocument/2006/relationships/tags" Target="../tags/tag433.xml"/><Relationship Id="rId5" Type="http://schemas.openxmlformats.org/officeDocument/2006/relationships/tags" Target="../tags/tag432.xml"/><Relationship Id="rId4" Type="http://schemas.openxmlformats.org/officeDocument/2006/relationships/tags" Target="../tags/tag431.xml"/><Relationship Id="rId3" Type="http://schemas.openxmlformats.org/officeDocument/2006/relationships/image" Target="../media/image52.png"/><Relationship Id="rId2" Type="http://schemas.openxmlformats.org/officeDocument/2006/relationships/tags" Target="../tags/tag430.xml"/><Relationship Id="rId11" Type="http://schemas.openxmlformats.org/officeDocument/2006/relationships/notesSlide" Target="../notesSlides/notesSlide43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429.xml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tags" Target="../tags/tag442.xml"/><Relationship Id="rId8" Type="http://schemas.openxmlformats.org/officeDocument/2006/relationships/image" Target="../media/image77.jpeg"/><Relationship Id="rId7" Type="http://schemas.openxmlformats.org/officeDocument/2006/relationships/tags" Target="../tags/tag441.xml"/><Relationship Id="rId6" Type="http://schemas.openxmlformats.org/officeDocument/2006/relationships/tags" Target="../tags/tag440.xml"/><Relationship Id="rId5" Type="http://schemas.openxmlformats.org/officeDocument/2006/relationships/tags" Target="../tags/tag439.xml"/><Relationship Id="rId4" Type="http://schemas.openxmlformats.org/officeDocument/2006/relationships/tags" Target="../tags/tag438.xml"/><Relationship Id="rId3" Type="http://schemas.openxmlformats.org/officeDocument/2006/relationships/image" Target="../media/image52.png"/><Relationship Id="rId2" Type="http://schemas.openxmlformats.org/officeDocument/2006/relationships/tags" Target="../tags/tag437.xml"/><Relationship Id="rId11" Type="http://schemas.openxmlformats.org/officeDocument/2006/relationships/notesSlide" Target="../notesSlides/notesSlide44.xml"/><Relationship Id="rId10" Type="http://schemas.openxmlformats.org/officeDocument/2006/relationships/slideLayout" Target="../slideLayouts/slideLayout14.xml"/><Relationship Id="rId1" Type="http://schemas.openxmlformats.org/officeDocument/2006/relationships/tags" Target="../tags/tag436.xml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6.xml"/><Relationship Id="rId4" Type="http://schemas.openxmlformats.org/officeDocument/2006/relationships/tags" Target="../tags/tag446.xml"/><Relationship Id="rId3" Type="http://schemas.openxmlformats.org/officeDocument/2006/relationships/tags" Target="../tags/tag445.xml"/><Relationship Id="rId2" Type="http://schemas.openxmlformats.org/officeDocument/2006/relationships/tags" Target="../tags/tag444.xml"/><Relationship Id="rId1" Type="http://schemas.openxmlformats.org/officeDocument/2006/relationships/tags" Target="../tags/tag4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第</a:t>
            </a:r>
            <a:r>
              <a:rPr altLang="en-US" sz="6000"/>
              <a:t>2章 变量与简单数据类型</a:t>
            </a:r>
            <a:endParaRPr altLang="en-US" sz="6000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2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1800"/>
              <a:t>讲师：</a:t>
            </a:r>
            <a:r>
              <a:rPr lang="zh-CN" sz="1800"/>
              <a:t>刘革</a:t>
            </a:r>
            <a:endParaRPr lang="zh-CN" sz="1800"/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5833" y="602139"/>
            <a:ext cx="2880000" cy="1081088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目录</a:t>
            </a:r>
            <a:endParaRPr altLang="en-US" sz="6000"/>
          </a:p>
        </p:txBody>
      </p:sp>
      <p:sp>
        <p:nvSpPr>
          <p:cNvPr id="18" name="序号"/>
          <p:cNvSpPr txBox="1"/>
          <p:nvPr>
            <p:custDataLst>
              <p:tags r:id="rId2"/>
            </p:custDataLst>
          </p:nvPr>
        </p:nvSpPr>
        <p:spPr>
          <a:xfrm>
            <a:off x="5762625" y="159321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9" name="项标题"/>
          <p:cNvSpPr txBox="1"/>
          <p:nvPr>
            <p:custDataLst>
              <p:tags r:id="rId3"/>
            </p:custDataLst>
          </p:nvPr>
        </p:nvSpPr>
        <p:spPr>
          <a:xfrm>
            <a:off x="6748780" y="1683068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变量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1" name="序号"/>
          <p:cNvSpPr txBox="1"/>
          <p:nvPr>
            <p:custDataLst>
              <p:tags r:id="rId4"/>
            </p:custDataLst>
          </p:nvPr>
        </p:nvSpPr>
        <p:spPr>
          <a:xfrm>
            <a:off x="5762625" y="301561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2" name="项标题"/>
          <p:cNvSpPr txBox="1"/>
          <p:nvPr>
            <p:custDataLst>
              <p:tags r:id="rId5"/>
            </p:custDataLst>
          </p:nvPr>
        </p:nvSpPr>
        <p:spPr>
          <a:xfrm>
            <a:off x="6748780" y="310515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简单数据类型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6"/>
            </p:custDataLst>
          </p:nvPr>
        </p:nvSpPr>
        <p:spPr>
          <a:xfrm>
            <a:off x="5762625" y="4438015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6" name="项标题"/>
          <p:cNvSpPr txBox="1"/>
          <p:nvPr>
            <p:custDataLst>
              <p:tags r:id="rId7"/>
            </p:custDataLst>
          </p:nvPr>
        </p:nvSpPr>
        <p:spPr>
          <a:xfrm>
            <a:off x="6748780" y="452755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知识总结及习题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2.1 变量</a:t>
            </a:r>
            <a:endParaRPr lang="zh-CN" altLang="en-US" dirty="0">
              <a:sym typeface="+mn-ea"/>
            </a:endParaRPr>
          </a:p>
        </p:txBody>
      </p:sp>
      <p:sp>
        <p:nvSpPr>
          <p:cNvPr id="2" name="矩形: 圆角 1"/>
          <p:cNvSpPr/>
          <p:nvPr>
            <p:custDataLst>
              <p:tags r:id="rId2"/>
            </p:custDataLst>
          </p:nvPr>
        </p:nvSpPr>
        <p:spPr>
          <a:xfrm>
            <a:off x="695960" y="1301749"/>
            <a:ext cx="10800000" cy="487362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变量的概念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创建变量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变量的修改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变量的命名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4184743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代码：处理数据用的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变量：存储数据的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5"/>
          <a:stretch>
            <a:fillRect/>
          </a:stretch>
        </p:blipFill>
        <p:spPr>
          <a:xfrm>
            <a:off x="791031" y="2930914"/>
            <a:ext cx="2087640" cy="252894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3"/>
          <a:stretch>
            <a:fillRect/>
          </a:stretch>
        </p:blipFill>
        <p:spPr>
          <a:xfrm>
            <a:off x="9102963" y="2930914"/>
            <a:ext cx="2184821" cy="252894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362" y="2930915"/>
            <a:ext cx="4354284" cy="2528942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创建变量（变量的赋值、变量的定义）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84" y="2285722"/>
            <a:ext cx="5367610" cy="2975093"/>
          </a:xfrm>
          <a:prstGeom prst="rect">
            <a:avLst/>
          </a:prstGeom>
        </p:spPr>
      </p:pic>
      <p:sp>
        <p:nvSpPr>
          <p:cNvPr id="5" name="矩形: 圆角 1"/>
          <p:cNvSpPr/>
          <p:nvPr>
            <p:custDataLst>
              <p:tags r:id="rId5"/>
            </p:custDataLst>
          </p:nvPr>
        </p:nvSpPr>
        <p:spPr>
          <a:xfrm>
            <a:off x="6508297" y="2136555"/>
            <a:ext cx="5290185" cy="129244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变量名 </a:t>
            </a:r>
            <a:r>
              <a:rPr lang="en-US" altLang="zh-CN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= </a:t>
            </a:r>
            <a:r>
              <a:rPr lang="zh-CN" altLang="en-US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变量值</a:t>
            </a:r>
            <a:endParaRPr lang="zh-CN" altLang="en-US" sz="36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9" name="矩形: 圆角 1"/>
          <p:cNvSpPr/>
          <p:nvPr>
            <p:custDataLst>
              <p:tags r:id="rId6"/>
            </p:custDataLst>
          </p:nvPr>
        </p:nvSpPr>
        <p:spPr>
          <a:xfrm>
            <a:off x="6508297" y="3968370"/>
            <a:ext cx="5290185" cy="129244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丰巢</a:t>
            </a:r>
            <a:r>
              <a:rPr lang="en-US" altLang="zh-CN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1</a:t>
            </a:r>
            <a:r>
              <a:rPr lang="zh-CN" altLang="en-US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号格口 </a:t>
            </a:r>
            <a:r>
              <a:rPr lang="en-US" altLang="zh-CN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= lily</a:t>
            </a:r>
            <a:r>
              <a:rPr lang="zh-CN" altLang="en-US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的口红</a:t>
            </a:r>
            <a:endParaRPr lang="en-US" altLang="zh-CN"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  <a:p>
            <a:pPr algn="l">
              <a:lnSpc>
                <a:spcPct val="102000"/>
              </a:lnSpc>
            </a:pPr>
            <a:r>
              <a:rPr lang="zh-CN" altLang="en-US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丰巢</a:t>
            </a:r>
            <a:r>
              <a:rPr lang="en-US" altLang="zh-CN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5</a:t>
            </a:r>
            <a:r>
              <a:rPr lang="zh-CN" altLang="en-US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号格口 </a:t>
            </a:r>
            <a:r>
              <a:rPr lang="en-US" altLang="zh-CN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= tom</a:t>
            </a:r>
            <a:r>
              <a:rPr lang="zh-CN" altLang="en-US" sz="28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的游戏机</a:t>
            </a:r>
            <a:endParaRPr lang="zh-CN" altLang="en-US"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9" grpId="0" bldLvl="0" animBg="1"/>
      <p:bldP spid="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创建变量（变量的赋值、变量的定义）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矩形: 圆角 1"/>
          <p:cNvSpPr/>
          <p:nvPr>
            <p:custDataLst>
              <p:tags r:id="rId3"/>
            </p:custDataLst>
          </p:nvPr>
        </p:nvSpPr>
        <p:spPr>
          <a:xfrm>
            <a:off x="805815" y="2136554"/>
            <a:ext cx="4924833" cy="1292445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变量名 </a:t>
            </a:r>
            <a:r>
              <a:rPr lang="en-US" altLang="zh-CN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= </a:t>
            </a:r>
            <a:r>
              <a:rPr lang="zh-CN" altLang="en-US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变量值</a:t>
            </a:r>
            <a:endParaRPr lang="zh-CN" altLang="en-US" sz="36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0" name="矩形: 圆角 1"/>
          <p:cNvSpPr/>
          <p:nvPr>
            <p:custDataLst>
              <p:tags r:id="rId4"/>
            </p:custDataLst>
          </p:nvPr>
        </p:nvSpPr>
        <p:spPr>
          <a:xfrm>
            <a:off x="6291807" y="2152069"/>
            <a:ext cx="4924833" cy="2498308"/>
          </a:xfrm>
          <a:prstGeom prst="roundRect">
            <a:avLst>
              <a:gd name="adj" fmla="val 10857"/>
            </a:avLst>
          </a:prstGeom>
          <a:solidFill>
            <a:schemeClr val="accent4"/>
          </a:solid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9422" b="19208"/>
          <a:stretch>
            <a:fillRect/>
          </a:stretch>
        </p:blipFill>
        <p:spPr>
          <a:xfrm>
            <a:off x="538199" y="3553096"/>
            <a:ext cx="5361995" cy="2736232"/>
          </a:xfrm>
          <a:prstGeom prst="rect">
            <a:avLst/>
          </a:prstGeom>
        </p:spPr>
      </p:pic>
      <p:sp>
        <p:nvSpPr>
          <p:cNvPr id="12" name="矩形: 圆角 11"/>
          <p:cNvSpPr/>
          <p:nvPr>
            <p:custDataLst>
              <p:tags r:id="rId7"/>
            </p:custDataLst>
          </p:nvPr>
        </p:nvSpPr>
        <p:spPr>
          <a:xfrm>
            <a:off x="847762" y="3553096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zh-CN" altLang="en-US" sz="2400" dirty="0">
                <a:solidFill>
                  <a:schemeClr val="tx1"/>
                </a:solidFill>
              </a:rPr>
              <a:t>变量定义之后，后续就可以直接使用了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zh-CN" altLang="en-US" sz="2400" dirty="0">
                <a:solidFill>
                  <a:schemeClr val="tx1"/>
                </a:solidFill>
              </a:rPr>
              <a:t>变量必须先定义后使用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  <a:defRPr/>
            </a:pPr>
            <a:r>
              <a:rPr lang="en-US" altLang="zh-CN" sz="2400" dirty="0">
                <a:solidFill>
                  <a:schemeClr val="tx1"/>
                </a:solidFill>
              </a:rPr>
              <a:t>=</a:t>
            </a:r>
            <a:r>
              <a:rPr lang="zh-CN" altLang="en-US" sz="2400" dirty="0">
                <a:solidFill>
                  <a:schemeClr val="tx1"/>
                </a:solidFill>
              </a:rPr>
              <a:t>两边要留一个空格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353" y="2341878"/>
            <a:ext cx="4488016" cy="2164808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10" grpId="1" animBg="1"/>
      <p:bldP spid="10" grpId="2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多个变量的赋值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矩形: 圆角 1"/>
          <p:cNvSpPr/>
          <p:nvPr>
            <p:custDataLst>
              <p:tags r:id="rId3"/>
            </p:custDataLst>
          </p:nvPr>
        </p:nvSpPr>
        <p:spPr>
          <a:xfrm>
            <a:off x="805815" y="2136554"/>
            <a:ext cx="4924833" cy="1292445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l">
              <a:lnSpc>
                <a:spcPct val="102000"/>
              </a:lnSpc>
            </a:pPr>
            <a:r>
              <a:rPr lang="zh-CN" altLang="en-US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变量名 </a:t>
            </a:r>
            <a:r>
              <a:rPr lang="en-US" altLang="zh-CN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= </a:t>
            </a:r>
            <a:r>
              <a:rPr lang="zh-CN" altLang="en-US" sz="3600" dirty="0">
                <a:solidFill>
                  <a:schemeClr val="tx1"/>
                </a:solidFill>
                <a:cs typeface="思源黑体 Bold" panose="020B0800000000000000" charset="-122"/>
                <a:sym typeface="+mn-ea"/>
              </a:rPr>
              <a:t>变量值</a:t>
            </a:r>
            <a:endParaRPr lang="zh-CN" altLang="en-US" sz="36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0" name="矩形: 圆角 1"/>
          <p:cNvSpPr/>
          <p:nvPr>
            <p:custDataLst>
              <p:tags r:id="rId4"/>
            </p:custDataLst>
          </p:nvPr>
        </p:nvSpPr>
        <p:spPr>
          <a:xfrm>
            <a:off x="6291807" y="2152069"/>
            <a:ext cx="4924833" cy="2498308"/>
          </a:xfrm>
          <a:prstGeom prst="roundRect">
            <a:avLst>
              <a:gd name="adj" fmla="val 10857"/>
            </a:avLst>
          </a:prstGeom>
          <a:solidFill>
            <a:schemeClr val="accent4"/>
          </a:solid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05" y="2264028"/>
            <a:ext cx="4526034" cy="2274389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10" grpId="1" animBg="1"/>
      <p:bldP spid="10" grpId="2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创建变量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5"/>
            </p:custDataLst>
          </p:nvPr>
        </p:nvSpPr>
        <p:spPr>
          <a:xfrm>
            <a:off x="5714692" y="1750423"/>
            <a:ext cx="5743303" cy="4235412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6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solidFill>
                  <a:schemeClr val="tx1"/>
                </a:solidFill>
              </a:rPr>
              <a:t>变量名 </a:t>
            </a:r>
            <a:r>
              <a:rPr lang="en-US" altLang="zh-CN" sz="2400" dirty="0">
                <a:solidFill>
                  <a:schemeClr val="tx1"/>
                </a:solidFill>
              </a:rPr>
              <a:t>= </a:t>
            </a:r>
            <a:r>
              <a:rPr lang="zh-CN" altLang="en-US" sz="2400" dirty="0">
                <a:solidFill>
                  <a:schemeClr val="tx1"/>
                </a:solidFill>
              </a:rPr>
              <a:t>变量值</a:t>
            </a:r>
            <a:endParaRPr lang="en-US" altLang="zh-CN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en-US" altLang="zh-CN" sz="2400" dirty="0">
                <a:solidFill>
                  <a:schemeClr val="tx1"/>
                </a:solidFill>
              </a:rPr>
              <a:t>【</a:t>
            </a:r>
            <a:r>
              <a:rPr lang="zh-CN" altLang="en-US" sz="2400" dirty="0">
                <a:solidFill>
                  <a:schemeClr val="tx1"/>
                </a:solidFill>
              </a:rPr>
              <a:t>练习</a:t>
            </a:r>
            <a:r>
              <a:rPr lang="en-US" altLang="zh-CN" sz="2400" dirty="0">
                <a:solidFill>
                  <a:schemeClr val="tx1"/>
                </a:solidFill>
              </a:rPr>
              <a:t>】</a:t>
            </a:r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苹果的价格是 </a:t>
            </a:r>
            <a:r>
              <a:rPr lang="en-US" altLang="zh-CN" sz="2400" dirty="0">
                <a:solidFill>
                  <a:schemeClr val="tx1"/>
                </a:solidFill>
              </a:rPr>
              <a:t>10.5 </a:t>
            </a:r>
            <a:r>
              <a:rPr lang="zh-CN" altLang="en-US" sz="2400" dirty="0">
                <a:solidFill>
                  <a:schemeClr val="tx1"/>
                </a:solidFill>
              </a:rPr>
              <a:t>元</a:t>
            </a:r>
            <a:r>
              <a:rPr lang="en-US" altLang="zh-CN" sz="2400" dirty="0">
                <a:solidFill>
                  <a:schemeClr val="tx1"/>
                </a:solidFill>
              </a:rPr>
              <a:t>/</a:t>
            </a:r>
            <a:r>
              <a:rPr lang="zh-CN" altLang="en-US" sz="2400" dirty="0">
                <a:solidFill>
                  <a:schemeClr val="tx1"/>
                </a:solidFill>
              </a:rPr>
              <a:t>斤</a:t>
            </a:r>
            <a:endParaRPr lang="zh-CN" altLang="en-US" sz="24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买了 </a:t>
            </a:r>
            <a:r>
              <a:rPr lang="en-US" altLang="zh-CN" sz="2400" dirty="0">
                <a:solidFill>
                  <a:schemeClr val="tx1"/>
                </a:solidFill>
              </a:rPr>
              <a:t>7.5 </a:t>
            </a:r>
            <a:r>
              <a:rPr lang="zh-CN" altLang="en-US" sz="2400" dirty="0">
                <a:solidFill>
                  <a:schemeClr val="tx1"/>
                </a:solidFill>
              </a:rPr>
              <a:t>斤 苹果</a:t>
            </a:r>
            <a:endParaRPr lang="zh-CN" altLang="en-US" sz="24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计算付款金额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72937"/>
            <a:ext cx="4508702" cy="2857463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变量的修改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5"/>
            </p:custDataLst>
          </p:nvPr>
        </p:nvSpPr>
        <p:spPr>
          <a:xfrm>
            <a:off x="5714692" y="1750423"/>
            <a:ext cx="5743303" cy="4235412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6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创建变量后，可以在代码中重新赋值。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556" y="2272937"/>
            <a:ext cx="4225540" cy="3161212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变量的修改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5"/>
            </p:custDataLst>
          </p:nvPr>
        </p:nvSpPr>
        <p:spPr>
          <a:xfrm>
            <a:off x="5714692" y="1750423"/>
            <a:ext cx="5743303" cy="4235412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6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思考：代码可以正确运行吗？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72937"/>
            <a:ext cx="3957727" cy="2223442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变量的修改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5"/>
            </p:custDataLst>
          </p:nvPr>
        </p:nvSpPr>
        <p:spPr>
          <a:xfrm>
            <a:off x="5714692" y="1750423"/>
            <a:ext cx="5743303" cy="4235412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6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solidFill>
                  <a:schemeClr val="tx1"/>
                </a:solidFill>
              </a:rPr>
              <a:t>不同类型的变量也可以进行修改、重新赋值，与类型无关。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72937"/>
            <a:ext cx="3957727" cy="2223442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变量的修改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5"/>
            </p:custDataLst>
          </p:nvPr>
        </p:nvSpPr>
        <p:spPr>
          <a:xfrm>
            <a:off x="5714692" y="1750423"/>
            <a:ext cx="5743303" cy="4235412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6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en-US" altLang="zh-CN" sz="2400" dirty="0">
                <a:solidFill>
                  <a:schemeClr val="tx1"/>
                </a:solidFill>
              </a:rPr>
              <a:t>【</a:t>
            </a:r>
            <a:r>
              <a:rPr lang="zh-CN" altLang="en-US" sz="2400" dirty="0">
                <a:solidFill>
                  <a:schemeClr val="tx1"/>
                </a:solidFill>
              </a:rPr>
              <a:t>练习</a:t>
            </a:r>
            <a:r>
              <a:rPr lang="en-US" altLang="zh-CN" sz="2400" dirty="0">
                <a:solidFill>
                  <a:schemeClr val="tx1"/>
                </a:solidFill>
              </a:rPr>
              <a:t>】</a:t>
            </a:r>
            <a:r>
              <a:rPr lang="zh-CN" altLang="en-US" sz="2400" dirty="0">
                <a:solidFill>
                  <a:schemeClr val="tx1"/>
                </a:solidFill>
              </a:rPr>
              <a:t>修改代码</a:t>
            </a:r>
            <a:endParaRPr lang="en-US" altLang="zh-CN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zh-CN" altLang="en-US" sz="2400" b="1" dirty="0">
                <a:solidFill>
                  <a:schemeClr val="tx1"/>
                </a:solidFill>
              </a:rPr>
              <a:t>今天超市搞活动，只要消费就减 </a:t>
            </a:r>
            <a:r>
              <a:rPr lang="en-US" altLang="zh-CN" sz="2400" b="1" dirty="0">
                <a:solidFill>
                  <a:schemeClr val="tx1"/>
                </a:solidFill>
              </a:rPr>
              <a:t>5 </a:t>
            </a:r>
            <a:r>
              <a:rPr lang="zh-CN" altLang="en-US" sz="2400" b="1" dirty="0">
                <a:solidFill>
                  <a:schemeClr val="tx1"/>
                </a:solidFill>
              </a:rPr>
              <a:t>块钱</a:t>
            </a:r>
            <a:endParaRPr lang="zh-CN" altLang="en-US" sz="24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请重新计算购买金额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72937"/>
            <a:ext cx="4508702" cy="2857463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变量的修改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5"/>
            </p:custDataLst>
          </p:nvPr>
        </p:nvSpPr>
        <p:spPr>
          <a:xfrm>
            <a:off x="5714692" y="1750423"/>
            <a:ext cx="5743303" cy="4235412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800" dirty="0">
              <a:solidFill>
                <a:schemeClr val="tx1"/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6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en-US" altLang="zh-CN" sz="2400" dirty="0">
                <a:solidFill>
                  <a:schemeClr val="tx1"/>
                </a:solidFill>
              </a:rPr>
              <a:t>【</a:t>
            </a:r>
            <a:r>
              <a:rPr lang="zh-CN" altLang="en-US" sz="2400" dirty="0">
                <a:solidFill>
                  <a:schemeClr val="tx1"/>
                </a:solidFill>
              </a:rPr>
              <a:t>练习</a:t>
            </a:r>
            <a:r>
              <a:rPr lang="en-US" altLang="zh-CN" sz="2400" dirty="0">
                <a:solidFill>
                  <a:schemeClr val="tx1"/>
                </a:solidFill>
              </a:rPr>
              <a:t>】</a:t>
            </a:r>
            <a:r>
              <a:rPr lang="zh-CN" altLang="en-US" sz="2400" dirty="0">
                <a:solidFill>
                  <a:schemeClr val="tx1"/>
                </a:solidFill>
              </a:rPr>
              <a:t>修改代码</a:t>
            </a:r>
            <a:endParaRPr lang="en-US" altLang="zh-CN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zh-CN" altLang="en-US" sz="2400" b="1" dirty="0">
                <a:solidFill>
                  <a:schemeClr val="tx1"/>
                </a:solidFill>
              </a:rPr>
              <a:t>今天超市搞活动，只要消费就减 </a:t>
            </a:r>
            <a:r>
              <a:rPr lang="en-US" altLang="zh-CN" sz="2400" b="1" dirty="0">
                <a:solidFill>
                  <a:schemeClr val="tx1"/>
                </a:solidFill>
              </a:rPr>
              <a:t>5 </a:t>
            </a:r>
            <a:r>
              <a:rPr lang="zh-CN" altLang="en-US" sz="2400" b="1" dirty="0">
                <a:solidFill>
                  <a:schemeClr val="tx1"/>
                </a:solidFill>
              </a:rPr>
              <a:t>块钱</a:t>
            </a:r>
            <a:endParaRPr lang="zh-CN" altLang="en-US" sz="24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请重新计算购买金额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057487"/>
            <a:ext cx="4197531" cy="3811408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常量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5"/>
            </p:custDataLst>
          </p:nvPr>
        </p:nvSpPr>
        <p:spPr>
          <a:xfrm>
            <a:off x="5496242" y="2179846"/>
            <a:ext cx="5743303" cy="249830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6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程序在运行的过程中，值永远不会发生改变的量称之为</a:t>
            </a:r>
            <a:r>
              <a:rPr lang="zh-CN" altLang="en-US" sz="2400" b="1" i="1" dirty="0">
                <a:solidFill>
                  <a:schemeClr val="tx1"/>
                </a:solidFill>
              </a:rPr>
              <a:t>常量。</a:t>
            </a:r>
            <a:endParaRPr lang="en-US" altLang="zh-CN" sz="2400" b="1" i="1" dirty="0">
              <a:solidFill>
                <a:schemeClr val="tx1"/>
              </a:solidFill>
            </a:endParaRPr>
          </a:p>
          <a:p>
            <a:endParaRPr lang="zh-CN" altLang="en-US" sz="2400" dirty="0">
              <a:solidFill>
                <a:schemeClr val="tx1"/>
              </a:solidFill>
            </a:endParaRPr>
          </a:p>
          <a:p>
            <a:r>
              <a:rPr lang="en-US" altLang="zh-CN" sz="2400" dirty="0">
                <a:solidFill>
                  <a:schemeClr val="tx1"/>
                </a:solidFill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</a:rPr>
              <a:t>没有专门的常量类型，一般约定俗成使用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大写</a:t>
            </a:r>
            <a:r>
              <a:rPr lang="zh-CN" altLang="en-US" sz="2400" dirty="0">
                <a:solidFill>
                  <a:schemeClr val="tx1"/>
                </a:solidFill>
              </a:rPr>
              <a:t>表示</a:t>
            </a:r>
            <a:r>
              <a:rPr lang="zh-CN" altLang="en-US" sz="2400" b="1" dirty="0">
                <a:solidFill>
                  <a:schemeClr val="tx1"/>
                </a:solidFill>
              </a:rPr>
              <a:t>常量。</a:t>
            </a:r>
            <a:endParaRPr lang="zh-CN" altLang="en-US" sz="3200" b="1" dirty="0">
              <a:solidFill>
                <a:schemeClr val="tx1"/>
              </a:solidFill>
            </a:endParaRPr>
          </a:p>
          <a:p>
            <a:endParaRPr lang="zh-CN" altLang="en-US" sz="3200" b="1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87" y="2530881"/>
            <a:ext cx="5340811" cy="1796237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变量的命名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矩形: 圆角 1"/>
          <p:cNvSpPr/>
          <p:nvPr>
            <p:custDataLst>
              <p:tags r:id="rId5"/>
            </p:custDataLst>
          </p:nvPr>
        </p:nvSpPr>
        <p:spPr>
          <a:xfrm>
            <a:off x="5496242" y="2179846"/>
            <a:ext cx="5986009" cy="249830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6"/>
            </p:custDataLst>
          </p:nvPr>
        </p:nvSpPr>
        <p:spPr>
          <a:xfrm>
            <a:off x="355872" y="228436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solidFill>
                  <a:schemeClr val="tx1"/>
                </a:solidFill>
              </a:rPr>
              <a:t>标示符</a:t>
            </a:r>
            <a:endParaRPr lang="en-US" altLang="zh-CN" sz="2400" dirty="0">
              <a:solidFill>
                <a:schemeClr val="tx1"/>
              </a:solidFill>
            </a:endParaRPr>
          </a:p>
          <a:p>
            <a:endParaRPr lang="zh-CN" altLang="en-US" sz="2400" b="1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标示符就是程序员定义的 </a:t>
            </a:r>
            <a:r>
              <a:rPr lang="zh-CN" altLang="en-US" sz="2400" b="1" dirty="0">
                <a:solidFill>
                  <a:schemeClr val="tx1"/>
                </a:solidFill>
              </a:rPr>
              <a:t>变量名</a:t>
            </a:r>
            <a:r>
              <a:rPr lang="zh-CN" altLang="en-US" sz="2400" dirty="0">
                <a:solidFill>
                  <a:schemeClr val="tx1"/>
                </a:solidFill>
              </a:rPr>
              <a:t>、</a:t>
            </a:r>
            <a:r>
              <a:rPr lang="zh-CN" altLang="en-US" sz="2400" b="1" dirty="0">
                <a:solidFill>
                  <a:schemeClr val="tx1"/>
                </a:solidFill>
              </a:rPr>
              <a:t>函数名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endParaRPr lang="en-US" altLang="zh-CN" sz="2400" b="1" dirty="0">
              <a:solidFill>
                <a:schemeClr val="tx1"/>
              </a:solidFill>
            </a:endParaRPr>
          </a:p>
          <a:p>
            <a:r>
              <a:rPr lang="zh-CN" altLang="en-US" sz="2400" b="1" dirty="0">
                <a:solidFill>
                  <a:schemeClr val="tx1"/>
                </a:solidFill>
              </a:rPr>
              <a:t>名字</a:t>
            </a:r>
            <a:r>
              <a:rPr lang="zh-CN" altLang="en-US" sz="2400" dirty="0">
                <a:solidFill>
                  <a:schemeClr val="tx1"/>
                </a:solidFill>
              </a:rPr>
              <a:t> 需要有 </a:t>
            </a:r>
            <a:r>
              <a:rPr lang="zh-CN" altLang="en-US" sz="2400" b="1" dirty="0">
                <a:solidFill>
                  <a:schemeClr val="tx1"/>
                </a:solidFill>
              </a:rPr>
              <a:t>见名知义</a:t>
            </a:r>
            <a:r>
              <a:rPr lang="zh-CN" altLang="en-US" sz="2400" dirty="0">
                <a:solidFill>
                  <a:schemeClr val="tx1"/>
                </a:solidFill>
              </a:rPr>
              <a:t> 的效果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3440" y="2790190"/>
            <a:ext cx="4817745" cy="102679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0" grpId="2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变量的命名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标示符：</a:t>
            </a:r>
            <a:endParaRPr lang="en-US" altLang="zh-CN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标示符可以由 </a:t>
            </a:r>
            <a:r>
              <a:rPr lang="zh-CN" altLang="en-US" sz="2400" b="1" dirty="0">
                <a:solidFill>
                  <a:schemeClr val="tx1"/>
                </a:solidFill>
              </a:rPr>
              <a:t>字母</a:t>
            </a:r>
            <a:r>
              <a:rPr lang="zh-CN" altLang="en-US" sz="2400" dirty="0">
                <a:solidFill>
                  <a:schemeClr val="tx1"/>
                </a:solidFill>
              </a:rPr>
              <a:t>、</a:t>
            </a:r>
            <a:r>
              <a:rPr lang="zh-CN" altLang="en-US" sz="2400" b="1" dirty="0">
                <a:solidFill>
                  <a:schemeClr val="tx1"/>
                </a:solidFill>
              </a:rPr>
              <a:t>下划线</a:t>
            </a:r>
            <a:r>
              <a:rPr lang="zh-CN" altLang="en-US" sz="2400" dirty="0">
                <a:solidFill>
                  <a:schemeClr val="tx1"/>
                </a:solidFill>
              </a:rPr>
              <a:t> 和 </a:t>
            </a:r>
            <a:r>
              <a:rPr lang="zh-CN" altLang="en-US" sz="2400" b="1" dirty="0">
                <a:solidFill>
                  <a:schemeClr val="tx1"/>
                </a:solidFill>
              </a:rPr>
              <a:t>数字</a:t>
            </a:r>
            <a:r>
              <a:rPr lang="zh-CN" altLang="en-US" sz="2400" dirty="0">
                <a:solidFill>
                  <a:schemeClr val="tx1"/>
                </a:solidFill>
              </a:rPr>
              <a:t> 组成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tx1"/>
                </a:solidFill>
              </a:rPr>
              <a:t>不能以数字开头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tx1"/>
                </a:solidFill>
              </a:rPr>
              <a:t>不能与关键字重名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变量的命名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solidFill>
                  <a:schemeClr val="tx1"/>
                </a:solidFill>
              </a:rPr>
              <a:t>关键字：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tx1"/>
                </a:solidFill>
              </a:rPr>
              <a:t>关键字</a:t>
            </a:r>
            <a:r>
              <a:rPr lang="zh-CN" altLang="en-US" sz="2400" dirty="0">
                <a:solidFill>
                  <a:schemeClr val="tx1"/>
                </a:solidFill>
              </a:rPr>
              <a:t> 就是在 </a:t>
            </a:r>
            <a:r>
              <a:rPr lang="en-US" altLang="zh-CN" sz="2400" dirty="0">
                <a:solidFill>
                  <a:schemeClr val="tx1"/>
                </a:solidFill>
              </a:rPr>
              <a:t>Python </a:t>
            </a:r>
            <a:r>
              <a:rPr lang="zh-CN" altLang="en-US" sz="2400" dirty="0">
                <a:solidFill>
                  <a:schemeClr val="tx1"/>
                </a:solidFill>
              </a:rPr>
              <a:t>内部已经使用的标识符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tx1"/>
                </a:solidFill>
              </a:rPr>
              <a:t>关键字</a:t>
            </a:r>
            <a:r>
              <a:rPr lang="zh-CN" altLang="en-US" sz="2400" dirty="0">
                <a:solidFill>
                  <a:schemeClr val="tx1"/>
                </a:solidFill>
              </a:rPr>
              <a:t> 具有特殊的功能和含义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开发者 </a:t>
            </a:r>
            <a:r>
              <a:rPr lang="zh-CN" altLang="en-US" sz="2400" b="1" dirty="0">
                <a:solidFill>
                  <a:schemeClr val="tx1"/>
                </a:solidFill>
              </a:rPr>
              <a:t>不允许定义和关键字相同的名字的标示符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5496242" y="2179846"/>
            <a:ext cx="5986009" cy="249830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539" y="2721124"/>
            <a:ext cx="4833657" cy="1354487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变量的命名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solidFill>
                  <a:schemeClr val="tx1"/>
                </a:solidFill>
              </a:rPr>
              <a:t>关键字：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tx1"/>
                </a:solidFill>
              </a:rPr>
              <a:t>关键字</a:t>
            </a:r>
            <a:r>
              <a:rPr lang="zh-CN" altLang="en-US" sz="2400" dirty="0">
                <a:solidFill>
                  <a:schemeClr val="tx1"/>
                </a:solidFill>
              </a:rPr>
              <a:t> 就是在 </a:t>
            </a:r>
            <a:r>
              <a:rPr lang="en-US" altLang="zh-CN" sz="2400" dirty="0">
                <a:solidFill>
                  <a:schemeClr val="tx1"/>
                </a:solidFill>
              </a:rPr>
              <a:t>Python </a:t>
            </a:r>
            <a:r>
              <a:rPr lang="zh-CN" altLang="en-US" sz="2400" dirty="0">
                <a:solidFill>
                  <a:schemeClr val="tx1"/>
                </a:solidFill>
              </a:rPr>
              <a:t>内部已经使用的标识符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tx1"/>
                </a:solidFill>
              </a:rPr>
              <a:t>关键字</a:t>
            </a:r>
            <a:r>
              <a:rPr lang="zh-CN" altLang="en-US" sz="2400" dirty="0">
                <a:solidFill>
                  <a:schemeClr val="tx1"/>
                </a:solidFill>
              </a:rPr>
              <a:t> 具有特殊的功能和含义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开发者 </a:t>
            </a:r>
            <a:r>
              <a:rPr lang="zh-CN" altLang="en-US" sz="2400" b="1" dirty="0">
                <a:solidFill>
                  <a:schemeClr val="tx1"/>
                </a:solidFill>
              </a:rPr>
              <a:t>不允许定义和关键字相同的名字的标示符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5496242" y="2179845"/>
            <a:ext cx="5986009" cy="3110611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833" y="3016047"/>
            <a:ext cx="5752826" cy="143820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变量的命名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3"/>
            </p:custDataLst>
          </p:nvPr>
        </p:nvSpPr>
        <p:spPr>
          <a:xfrm>
            <a:off x="622663" y="2363872"/>
            <a:ext cx="10724606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>
                <a:solidFill>
                  <a:schemeClr val="tx1"/>
                </a:solidFill>
              </a:rPr>
              <a:t>命名规则：</a:t>
            </a:r>
            <a:endParaRPr lang="en-US" altLang="zh-CN" sz="32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32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chemeClr val="tx1"/>
                </a:solidFill>
              </a:rPr>
              <a:t>命名规则</a:t>
            </a:r>
            <a:r>
              <a:rPr lang="zh-CN" altLang="en-US" sz="2400" dirty="0">
                <a:solidFill>
                  <a:schemeClr val="tx1"/>
                </a:solidFill>
              </a:rPr>
              <a:t> 可以被视为一种 </a:t>
            </a:r>
            <a:r>
              <a:rPr lang="zh-CN" altLang="en-US" sz="2400" b="1" dirty="0">
                <a:solidFill>
                  <a:schemeClr val="tx1"/>
                </a:solidFill>
              </a:rPr>
              <a:t>惯例</a:t>
            </a:r>
            <a:r>
              <a:rPr lang="zh-CN" altLang="en-US" sz="2400" dirty="0">
                <a:solidFill>
                  <a:schemeClr val="tx1"/>
                </a:solidFill>
              </a:rPr>
              <a:t>，并无绝对与强制 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目的是为了 </a:t>
            </a:r>
            <a:r>
              <a:rPr lang="zh-CN" altLang="en-US" sz="2400" b="1" dirty="0">
                <a:solidFill>
                  <a:schemeClr val="tx1"/>
                </a:solidFill>
              </a:rPr>
              <a:t>增加代码的识别和可读性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sz="2400" b="1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在 </a:t>
            </a:r>
            <a:r>
              <a:rPr lang="en-US" altLang="zh-CN" sz="2400" dirty="0">
                <a:solidFill>
                  <a:schemeClr val="tx1"/>
                </a:solidFill>
              </a:rPr>
              <a:t>Python </a:t>
            </a:r>
            <a:r>
              <a:rPr lang="zh-CN" altLang="en-US" sz="2400" dirty="0">
                <a:solidFill>
                  <a:schemeClr val="tx1"/>
                </a:solidFill>
              </a:rPr>
              <a:t>中，如果 </a:t>
            </a:r>
            <a:r>
              <a:rPr lang="zh-CN" altLang="en-US" sz="2400" b="1" dirty="0">
                <a:solidFill>
                  <a:schemeClr val="tx1"/>
                </a:solidFill>
              </a:rPr>
              <a:t>变量名</a:t>
            </a:r>
            <a:r>
              <a:rPr lang="zh-CN" altLang="en-US" sz="2400" dirty="0">
                <a:solidFill>
                  <a:schemeClr val="tx1"/>
                </a:solidFill>
              </a:rPr>
              <a:t> 需要由 </a:t>
            </a:r>
            <a:r>
              <a:rPr lang="zh-CN" altLang="en-US" sz="2400" b="1" dirty="0">
                <a:solidFill>
                  <a:schemeClr val="tx1"/>
                </a:solidFill>
              </a:rPr>
              <a:t>二个</a:t>
            </a:r>
            <a:r>
              <a:rPr lang="zh-CN" altLang="en-US" sz="2400" dirty="0">
                <a:solidFill>
                  <a:schemeClr val="tx1"/>
                </a:solidFill>
              </a:rPr>
              <a:t> 或 </a:t>
            </a:r>
            <a:r>
              <a:rPr lang="zh-CN" altLang="en-US" sz="2400" b="1" dirty="0">
                <a:solidFill>
                  <a:schemeClr val="tx1"/>
                </a:solidFill>
              </a:rPr>
              <a:t>多个单词</a:t>
            </a:r>
            <a:r>
              <a:rPr lang="zh-CN" altLang="en-US" sz="2400" dirty="0">
                <a:solidFill>
                  <a:schemeClr val="tx1"/>
                </a:solidFill>
              </a:rPr>
              <a:t> 组成时，可以按照以下方式命名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</a:rPr>
              <a:t>每个单词都使用小写字母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</a:rPr>
              <a:t>单词与单词之间使用 </a:t>
            </a:r>
            <a:r>
              <a:rPr lang="en-US" altLang="zh-CN" sz="2400" b="1" dirty="0">
                <a:solidFill>
                  <a:schemeClr val="tx1"/>
                </a:solidFill>
              </a:rPr>
              <a:t>_</a:t>
            </a:r>
            <a:r>
              <a:rPr lang="zh-CN" altLang="en-US" sz="2400" b="1" dirty="0">
                <a:solidFill>
                  <a:schemeClr val="tx1"/>
                </a:solidFill>
              </a:rPr>
              <a:t>下划线</a:t>
            </a:r>
            <a:r>
              <a:rPr lang="zh-CN" altLang="en-US" sz="2400" dirty="0">
                <a:solidFill>
                  <a:schemeClr val="tx1"/>
                </a:solidFill>
              </a:rPr>
              <a:t> 连接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lvl="2"/>
            <a:r>
              <a:rPr lang="zh-CN" altLang="en-US" sz="2400" dirty="0">
                <a:solidFill>
                  <a:schemeClr val="tx1"/>
                </a:solidFill>
              </a:rPr>
              <a:t>例如：</a:t>
            </a:r>
            <a:r>
              <a:rPr lang="en-US" altLang="zh-CN" sz="2400" dirty="0" err="1">
                <a:solidFill>
                  <a:schemeClr val="tx1"/>
                </a:solidFill>
              </a:rPr>
              <a:t>first_name</a:t>
            </a:r>
            <a:r>
              <a:rPr lang="zh-CN" altLang="en-US" sz="2400" dirty="0">
                <a:solidFill>
                  <a:schemeClr val="tx1"/>
                </a:solidFill>
              </a:rPr>
              <a:t>、</a:t>
            </a:r>
            <a:r>
              <a:rPr lang="en-US" altLang="zh-CN" sz="2400" dirty="0" err="1">
                <a:solidFill>
                  <a:schemeClr val="tx1"/>
                </a:solidFill>
              </a:rPr>
              <a:t>last_name</a:t>
            </a:r>
            <a:r>
              <a:rPr lang="zh-CN" altLang="en-US" sz="2400" dirty="0">
                <a:solidFill>
                  <a:schemeClr val="tx1"/>
                </a:solidFill>
              </a:rPr>
              <a:t>、</a:t>
            </a:r>
            <a:r>
              <a:rPr lang="en-US" altLang="zh-CN" sz="2400" dirty="0" err="1">
                <a:solidFill>
                  <a:schemeClr val="tx1"/>
                </a:solidFill>
              </a:rPr>
              <a:t>qq_number</a:t>
            </a:r>
            <a:r>
              <a:rPr lang="zh-CN" altLang="en-US" sz="2400" dirty="0">
                <a:solidFill>
                  <a:schemeClr val="tx1"/>
                </a:solidFill>
              </a:rPr>
              <a:t>、</a:t>
            </a:r>
            <a:r>
              <a:rPr lang="en-US" altLang="zh-CN" sz="2400" dirty="0" err="1">
                <a:solidFill>
                  <a:schemeClr val="tx1"/>
                </a:solidFill>
              </a:rPr>
              <a:t>qq_password</a:t>
            </a:r>
            <a:endParaRPr lang="en-US" altLang="zh-CN" sz="2400" dirty="0" err="1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变量的命名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矩形: 圆角 2"/>
          <p:cNvSpPr/>
          <p:nvPr>
            <p:custDataLst>
              <p:tags r:id="rId3"/>
            </p:custDataLst>
          </p:nvPr>
        </p:nvSpPr>
        <p:spPr>
          <a:xfrm>
            <a:off x="622663" y="2363872"/>
            <a:ext cx="11216640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</a:rPr>
              <a:t>驼峰命名法</a:t>
            </a:r>
            <a:endParaRPr lang="zh-CN" altLang="en-US" sz="2800" b="1" dirty="0">
              <a:solidFill>
                <a:schemeClr val="tx1"/>
              </a:solidFill>
            </a:endParaRPr>
          </a:p>
          <a:p>
            <a:r>
              <a:rPr lang="zh-CN" altLang="en-US" sz="2800" dirty="0">
                <a:solidFill>
                  <a:schemeClr val="tx1"/>
                </a:solidFill>
              </a:rPr>
              <a:t>当 </a:t>
            </a:r>
            <a:r>
              <a:rPr lang="zh-CN" altLang="en-US" sz="2800" b="1" dirty="0">
                <a:solidFill>
                  <a:schemeClr val="tx1"/>
                </a:solidFill>
              </a:rPr>
              <a:t>变量名</a:t>
            </a:r>
            <a:r>
              <a:rPr lang="zh-CN" altLang="en-US" sz="2800" dirty="0">
                <a:solidFill>
                  <a:schemeClr val="tx1"/>
                </a:solidFill>
              </a:rPr>
              <a:t> 是由</a:t>
            </a:r>
            <a:r>
              <a:rPr lang="en-US" altLang="zh-CN" sz="2800" dirty="0">
                <a:solidFill>
                  <a:schemeClr val="tx1"/>
                </a:solidFill>
              </a:rPr>
              <a:t>2</a:t>
            </a:r>
            <a:r>
              <a:rPr lang="zh-CN" altLang="en-US" sz="2800" dirty="0">
                <a:solidFill>
                  <a:schemeClr val="tx1"/>
                </a:solidFill>
              </a:rPr>
              <a:t>个或多个单词组成时，还可以利用驼峰命名法来命名。</a:t>
            </a:r>
            <a:endParaRPr lang="en-US" altLang="zh-CN" sz="2800" dirty="0">
              <a:solidFill>
                <a:schemeClr val="tx1"/>
              </a:solidFill>
            </a:endParaRPr>
          </a:p>
          <a:p>
            <a:endParaRPr lang="zh-CN" altLang="en-US" sz="2800" dirty="0">
              <a:solidFill>
                <a:schemeClr val="tx1"/>
              </a:solidFill>
            </a:endParaRPr>
          </a:p>
          <a:p>
            <a:r>
              <a:rPr lang="zh-CN" altLang="en-US" sz="2800" b="1" dirty="0">
                <a:solidFill>
                  <a:schemeClr val="tx1"/>
                </a:solidFill>
              </a:rPr>
              <a:t>小驼峰式命名法</a:t>
            </a:r>
            <a:endParaRPr lang="zh-CN" altLang="en-US" sz="2800" dirty="0">
              <a:solidFill>
                <a:schemeClr val="tx1"/>
              </a:solidFill>
            </a:endParaRPr>
          </a:p>
          <a:p>
            <a:pPr lvl="1"/>
            <a:r>
              <a:rPr lang="zh-CN" altLang="en-US" sz="2800" dirty="0">
                <a:solidFill>
                  <a:schemeClr val="tx1"/>
                </a:solidFill>
              </a:rPr>
              <a:t>第一个单词以小写字母开始，后续单词的首字母大写</a:t>
            </a:r>
            <a:endParaRPr lang="zh-CN" altLang="en-US" sz="2800" dirty="0">
              <a:solidFill>
                <a:schemeClr val="tx1"/>
              </a:solidFill>
            </a:endParaRPr>
          </a:p>
          <a:p>
            <a:pPr lvl="1"/>
            <a:r>
              <a:rPr lang="zh-CN" altLang="en-US" sz="2800" dirty="0">
                <a:solidFill>
                  <a:schemeClr val="tx1"/>
                </a:solidFill>
              </a:rPr>
              <a:t>例如：</a:t>
            </a:r>
            <a:r>
              <a:rPr lang="en-US" altLang="zh-CN" sz="2800" dirty="0" err="1">
                <a:solidFill>
                  <a:schemeClr val="tx1"/>
                </a:solidFill>
              </a:rPr>
              <a:t>firstName</a:t>
            </a:r>
            <a:r>
              <a:rPr lang="zh-CN" altLang="en-US" sz="2800" dirty="0">
                <a:solidFill>
                  <a:schemeClr val="tx1"/>
                </a:solidFill>
              </a:rPr>
              <a:t>、</a:t>
            </a:r>
            <a:r>
              <a:rPr lang="en-US" altLang="zh-CN" sz="2800" dirty="0" err="1">
                <a:solidFill>
                  <a:schemeClr val="tx1"/>
                </a:solidFill>
              </a:rPr>
              <a:t>lastName</a:t>
            </a:r>
            <a:endParaRPr lang="en-US" altLang="zh-CN" sz="2800" dirty="0">
              <a:solidFill>
                <a:schemeClr val="tx1"/>
              </a:solidFill>
            </a:endParaRPr>
          </a:p>
          <a:p>
            <a:pPr lvl="1"/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zh-CN" altLang="en-US" sz="2800" b="1" dirty="0">
                <a:solidFill>
                  <a:schemeClr val="tx1"/>
                </a:solidFill>
              </a:rPr>
              <a:t>大驼峰式命名法</a:t>
            </a:r>
            <a:endParaRPr lang="zh-CN" altLang="en-US" sz="2800" dirty="0">
              <a:solidFill>
                <a:schemeClr val="tx1"/>
              </a:solidFill>
            </a:endParaRPr>
          </a:p>
          <a:p>
            <a:pPr lvl="1"/>
            <a:r>
              <a:rPr lang="zh-CN" altLang="en-US" sz="2800" dirty="0">
                <a:solidFill>
                  <a:schemeClr val="tx1"/>
                </a:solidFill>
              </a:rPr>
              <a:t>每一个单词的首字母都采用大写字母</a:t>
            </a:r>
            <a:endParaRPr lang="zh-CN" altLang="en-US" sz="2800" dirty="0">
              <a:solidFill>
                <a:schemeClr val="tx1"/>
              </a:solidFill>
            </a:endParaRPr>
          </a:p>
          <a:p>
            <a:pPr lvl="1"/>
            <a:r>
              <a:rPr lang="zh-CN" altLang="en-US" sz="2800" dirty="0">
                <a:solidFill>
                  <a:schemeClr val="tx1"/>
                </a:solidFill>
              </a:rPr>
              <a:t>例如：</a:t>
            </a:r>
            <a:r>
              <a:rPr lang="en-US" altLang="zh-CN" sz="2800" dirty="0">
                <a:solidFill>
                  <a:schemeClr val="tx1"/>
                </a:solidFill>
              </a:rPr>
              <a:t>FirstName</a:t>
            </a:r>
            <a:r>
              <a:rPr lang="zh-CN" altLang="en-US" sz="2800" dirty="0">
                <a:solidFill>
                  <a:schemeClr val="tx1"/>
                </a:solidFill>
              </a:rPr>
              <a:t>、</a:t>
            </a:r>
            <a:r>
              <a:rPr lang="en-US" altLang="zh-CN" sz="2800" dirty="0" err="1">
                <a:solidFill>
                  <a:schemeClr val="tx1"/>
                </a:solidFill>
              </a:rPr>
              <a:t>LastName</a:t>
            </a:r>
            <a:r>
              <a:rPr lang="zh-CN" altLang="en-US" sz="2800" dirty="0">
                <a:solidFill>
                  <a:schemeClr val="tx1"/>
                </a:solidFill>
              </a:rPr>
              <a:t>、</a:t>
            </a:r>
            <a:r>
              <a:rPr lang="en-US" altLang="zh-CN" sz="2800" dirty="0">
                <a:solidFill>
                  <a:schemeClr val="tx1"/>
                </a:solidFill>
              </a:rPr>
              <a:t>CamelCase</a:t>
            </a:r>
            <a:endParaRPr lang="en-US" altLang="zh-CN" sz="2800" dirty="0">
              <a:solidFill>
                <a:schemeClr val="tx1"/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变量的数据类型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在 </a:t>
            </a:r>
            <a:r>
              <a:rPr lang="en-US" altLang="zh-CN" sz="2400" dirty="0">
                <a:solidFill>
                  <a:schemeClr val="tx1"/>
                </a:solidFill>
              </a:rPr>
              <a:t>Python </a:t>
            </a:r>
            <a:r>
              <a:rPr lang="zh-CN" altLang="en-US" sz="2400" dirty="0">
                <a:solidFill>
                  <a:schemeClr val="tx1"/>
                </a:solidFill>
              </a:rPr>
              <a:t>中定义变量是 不需要指定类型（在其他很多高级语言中都需要）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我们可以使用</a:t>
            </a:r>
            <a:r>
              <a:rPr lang="en-US" altLang="zh-CN" sz="2400" dirty="0">
                <a:solidFill>
                  <a:schemeClr val="tx1"/>
                </a:solidFill>
              </a:rPr>
              <a:t>type</a:t>
            </a:r>
            <a:r>
              <a:rPr lang="zh-CN" altLang="en-US" sz="2400" dirty="0">
                <a:solidFill>
                  <a:schemeClr val="tx1"/>
                </a:solidFill>
              </a:rPr>
              <a:t>和</a:t>
            </a:r>
            <a:r>
              <a:rPr lang="en-US" altLang="zh-CN" sz="2400" dirty="0" err="1">
                <a:solidFill>
                  <a:schemeClr val="tx1"/>
                </a:solidFill>
              </a:rPr>
              <a:t>isinstance</a:t>
            </a:r>
            <a:r>
              <a:rPr lang="zh-CN" altLang="en-US" sz="2400" dirty="0">
                <a:solidFill>
                  <a:schemeClr val="tx1"/>
                </a:solidFill>
              </a:rPr>
              <a:t>来测试和判断数据类型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5496242" y="2179845"/>
            <a:ext cx="5986009" cy="3110611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2833" y="3070866"/>
            <a:ext cx="5752826" cy="132856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变量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变量的数据类型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在 </a:t>
            </a:r>
            <a:r>
              <a:rPr lang="en-US" altLang="zh-CN" sz="2400" dirty="0">
                <a:solidFill>
                  <a:schemeClr val="tx1"/>
                </a:solidFill>
              </a:rPr>
              <a:t>Python </a:t>
            </a:r>
            <a:r>
              <a:rPr lang="zh-CN" altLang="en-US" sz="2400" dirty="0">
                <a:solidFill>
                  <a:schemeClr val="tx1"/>
                </a:solidFill>
              </a:rPr>
              <a:t>中定义变量是 不需要指定类型（在其他很多高级语言中都需要）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我们可以使用</a:t>
            </a:r>
            <a:r>
              <a:rPr lang="en-US" altLang="zh-CN" sz="2400" dirty="0">
                <a:solidFill>
                  <a:schemeClr val="tx1"/>
                </a:solidFill>
              </a:rPr>
              <a:t>type</a:t>
            </a:r>
            <a:r>
              <a:rPr lang="zh-CN" altLang="en-US" sz="2400" dirty="0">
                <a:solidFill>
                  <a:schemeClr val="tx1"/>
                </a:solidFill>
              </a:rPr>
              <a:t>和</a:t>
            </a:r>
            <a:r>
              <a:rPr lang="en-US" altLang="zh-CN" sz="2400" dirty="0" err="1">
                <a:solidFill>
                  <a:schemeClr val="tx1"/>
                </a:solidFill>
              </a:rPr>
              <a:t>isinstance</a:t>
            </a:r>
            <a:r>
              <a:rPr lang="zh-CN" altLang="en-US" sz="2400" dirty="0">
                <a:solidFill>
                  <a:schemeClr val="tx1"/>
                </a:solidFill>
              </a:rPr>
              <a:t>来测试和判断数据类型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8" name="矩形: 圆角 1"/>
          <p:cNvSpPr/>
          <p:nvPr>
            <p:custDataLst>
              <p:tags r:id="rId6"/>
            </p:custDataLst>
          </p:nvPr>
        </p:nvSpPr>
        <p:spPr>
          <a:xfrm>
            <a:off x="5496242" y="2179845"/>
            <a:ext cx="5986009" cy="3110611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806" y="3070866"/>
            <a:ext cx="5074880" cy="132856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>
            <p:custDataLst>
              <p:tags r:id="rId1"/>
            </p:custDataLst>
          </p:nvPr>
        </p:nvSpPr>
        <p:spPr>
          <a:xfrm>
            <a:off x="695960" y="1301749"/>
            <a:ext cx="10800000" cy="487362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tx1"/>
                </a:solidFill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</a:rPr>
              <a:t>中的数据类型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整型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浮点型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布尔型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字符串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tx1"/>
                </a:solidFill>
              </a:rPr>
              <a:t>数据类型转换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5" name="矩形: 圆顶角 4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数据类型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26303" y="1655881"/>
            <a:ext cx="3292041" cy="1225248"/>
            <a:chOff x="3374573" y="5199320"/>
            <a:chExt cx="2528887" cy="951933"/>
          </a:xfrm>
        </p:grpSpPr>
        <p:sp>
          <p:nvSpPr>
            <p:cNvPr id="5" name="Rounded Rectangle 7"/>
            <p:cNvSpPr/>
            <p:nvPr>
              <p:custDataLst>
                <p:tags r:id="rId3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538517" y="5352120"/>
              <a:ext cx="2200996" cy="66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整型（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Integers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表示整数，不带小数点。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100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196066" y="1655872"/>
            <a:ext cx="3303585" cy="1225246"/>
            <a:chOff x="3374573" y="5199320"/>
            <a:chExt cx="2528887" cy="951932"/>
          </a:xfrm>
        </p:grpSpPr>
        <p:sp>
          <p:nvSpPr>
            <p:cNvPr id="13" name="Rounded Rectangle 7"/>
            <p:cNvSpPr/>
            <p:nvPr>
              <p:custDataLst>
                <p:tags r:id="rId5"/>
              </p:custDataLst>
            </p:nvPr>
          </p:nvSpPr>
          <p:spPr>
            <a:xfrm>
              <a:off x="3374573" y="5199320"/>
              <a:ext cx="2528887" cy="951932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548157" y="5266326"/>
              <a:ext cx="2200996" cy="883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浮点型（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Floating point numbers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表示带有小数点的数字。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15.20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676775" y="1645248"/>
            <a:ext cx="3689754" cy="1225248"/>
            <a:chOff x="3374573" y="5199320"/>
            <a:chExt cx="2528887" cy="951933"/>
          </a:xfrm>
        </p:grpSpPr>
        <p:sp>
          <p:nvSpPr>
            <p:cNvPr id="16" name="Rounded Rectangle 7"/>
            <p:cNvSpPr/>
            <p:nvPr>
              <p:custDataLst>
                <p:tags r:id="rId7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5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538518" y="5352120"/>
              <a:ext cx="2200996" cy="66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复数（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Complex Numbers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表示带有实部和虚部的数字。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3.14j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6303" y="3229694"/>
            <a:ext cx="3292041" cy="1225248"/>
            <a:chOff x="3374573" y="5199320"/>
            <a:chExt cx="2528887" cy="951933"/>
          </a:xfrm>
        </p:grpSpPr>
        <p:sp>
          <p:nvSpPr>
            <p:cNvPr id="19" name="Rounded Rectangle 7"/>
            <p:cNvSpPr/>
            <p:nvPr>
              <p:custDataLst>
                <p:tags r:id="rId9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5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460317" y="5347932"/>
              <a:ext cx="2200996" cy="66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布尔型（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Boolean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表示真假。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有两个值，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True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或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False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676775" y="4823308"/>
            <a:ext cx="3689755" cy="951933"/>
            <a:chOff x="3374573" y="5199320"/>
            <a:chExt cx="2528887" cy="951933"/>
          </a:xfrm>
        </p:grpSpPr>
        <p:sp>
          <p:nvSpPr>
            <p:cNvPr id="25" name="Rounded Rectangle 7"/>
            <p:cNvSpPr/>
            <p:nvPr>
              <p:custDataLst>
                <p:tags r:id="rId11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15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600733" y="5268643"/>
              <a:ext cx="2200996" cy="860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字典（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Dictionary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键值对的集合。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{'name': 'John', 'age': 30}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6303" y="4823308"/>
            <a:ext cx="3292041" cy="951933"/>
            <a:chOff x="3374573" y="5199320"/>
            <a:chExt cx="2528887" cy="951933"/>
          </a:xfrm>
        </p:grpSpPr>
        <p:sp>
          <p:nvSpPr>
            <p:cNvPr id="28" name="Rounded Rectangle 7"/>
            <p:cNvSpPr/>
            <p:nvPr>
              <p:custDataLst>
                <p:tags r:id="rId13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15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538516" y="5278850"/>
              <a:ext cx="2200996" cy="860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元组（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Tuple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类似于列表，但不可变。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(1, 'a', 2.3)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76775" y="3210794"/>
            <a:ext cx="3689755" cy="1225248"/>
            <a:chOff x="3374573" y="5199320"/>
            <a:chExt cx="2528887" cy="951933"/>
          </a:xfrm>
        </p:grpSpPr>
        <p:sp>
          <p:nvSpPr>
            <p:cNvPr id="31" name="Rounded Rectangle 7"/>
            <p:cNvSpPr/>
            <p:nvPr>
              <p:custDataLst>
                <p:tags r:id="rId15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5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538518" y="5283142"/>
              <a:ext cx="2200996" cy="859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列表（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List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有序的集合，可以包含任何数据类型。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[1, 'a', 2.3]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96066" y="3237595"/>
            <a:ext cx="3292041" cy="1225248"/>
            <a:chOff x="3374573" y="5199320"/>
            <a:chExt cx="2528887" cy="951933"/>
          </a:xfrm>
        </p:grpSpPr>
        <p:sp>
          <p:nvSpPr>
            <p:cNvPr id="34" name="Rounded Rectangle 7"/>
            <p:cNvSpPr/>
            <p:nvPr>
              <p:custDataLst>
                <p:tags r:id="rId17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15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538518" y="5343096"/>
              <a:ext cx="2200996" cy="66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字符串（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String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一串字符。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"Hello, World!"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196066" y="4823308"/>
            <a:ext cx="3292041" cy="951933"/>
            <a:chOff x="3374573" y="5199320"/>
            <a:chExt cx="2528887" cy="951933"/>
          </a:xfrm>
        </p:grpSpPr>
        <p:sp>
          <p:nvSpPr>
            <p:cNvPr id="37" name="Rounded Rectangle 7"/>
            <p:cNvSpPr/>
            <p:nvPr>
              <p:custDataLst>
                <p:tags r:id="rId19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15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3529648" y="5278850"/>
              <a:ext cx="2200996" cy="860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集合（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Set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无序且不重复的元素集合。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{1, 2, 3}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</p:spTree>
    <p:custDataLst>
      <p:tags r:id="rId2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数据类型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26303" y="1655881"/>
            <a:ext cx="3292041" cy="1225248"/>
            <a:chOff x="3374573" y="5199320"/>
            <a:chExt cx="2528887" cy="951933"/>
          </a:xfrm>
        </p:grpSpPr>
        <p:sp>
          <p:nvSpPr>
            <p:cNvPr id="5" name="Rounded Rectangle 7"/>
            <p:cNvSpPr/>
            <p:nvPr>
              <p:custDataLst>
                <p:tags r:id="rId3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538517" y="5352120"/>
              <a:ext cx="2200996" cy="66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整型（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Integers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表示整数，不带小数点。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100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196066" y="1655872"/>
            <a:ext cx="3303585" cy="1225246"/>
            <a:chOff x="3374573" y="5199320"/>
            <a:chExt cx="2528887" cy="951932"/>
          </a:xfrm>
        </p:grpSpPr>
        <p:sp>
          <p:nvSpPr>
            <p:cNvPr id="13" name="Rounded Rectangle 7"/>
            <p:cNvSpPr/>
            <p:nvPr>
              <p:custDataLst>
                <p:tags r:id="rId5"/>
              </p:custDataLst>
            </p:nvPr>
          </p:nvSpPr>
          <p:spPr>
            <a:xfrm>
              <a:off x="3374573" y="5199320"/>
              <a:ext cx="2528887" cy="951932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548157" y="5266326"/>
              <a:ext cx="2200996" cy="883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浮点型（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Floating point numbers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表示带有小数点的数字。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15.20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676775" y="1645249"/>
            <a:ext cx="3689754" cy="1225248"/>
            <a:chOff x="3374573" y="5199320"/>
            <a:chExt cx="2528887" cy="951933"/>
          </a:xfrm>
          <a:solidFill>
            <a:schemeClr val="accent2"/>
          </a:solidFill>
        </p:grpSpPr>
        <p:sp>
          <p:nvSpPr>
            <p:cNvPr id="16" name="Rounded Rectangle 7"/>
            <p:cNvSpPr/>
            <p:nvPr>
              <p:custDataLst>
                <p:tags r:id="rId7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5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538518" y="5352120"/>
              <a:ext cx="2200996" cy="668491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复数（</a:t>
              </a:r>
              <a:r>
                <a:rPr lang="en-US" altLang="zh-CN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Complex Numbers</a:t>
              </a:r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tx1">
                    <a:lumMod val="85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表示带有实部和虚部的数字。</a:t>
              </a:r>
              <a:endParaRPr lang="en-US" altLang="zh-CN" sz="1600" dirty="0">
                <a:solidFill>
                  <a:schemeClr val="tx1">
                    <a:lumMod val="85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tx1">
                      <a:lumMod val="85000"/>
                    </a:schemeClr>
                  </a:solidFill>
                </a:rPr>
                <a:t>3.14j</a:t>
              </a:r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6303" y="3229694"/>
            <a:ext cx="3292041" cy="1225248"/>
            <a:chOff x="3374573" y="5199320"/>
            <a:chExt cx="2528887" cy="951933"/>
          </a:xfrm>
        </p:grpSpPr>
        <p:sp>
          <p:nvSpPr>
            <p:cNvPr id="19" name="Rounded Rectangle 7"/>
            <p:cNvSpPr/>
            <p:nvPr>
              <p:custDataLst>
                <p:tags r:id="rId9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5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3460317" y="5347932"/>
              <a:ext cx="2200996" cy="66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布尔型（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Boolean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表示真假。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有两个值，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True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或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False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676775" y="4823308"/>
            <a:ext cx="3689755" cy="951933"/>
            <a:chOff x="3374573" y="5199320"/>
            <a:chExt cx="2528887" cy="951933"/>
          </a:xfrm>
          <a:solidFill>
            <a:schemeClr val="accent2"/>
          </a:solidFill>
        </p:grpSpPr>
        <p:sp>
          <p:nvSpPr>
            <p:cNvPr id="25" name="Rounded Rectangle 7"/>
            <p:cNvSpPr/>
            <p:nvPr>
              <p:custDataLst>
                <p:tags r:id="rId11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15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3600733" y="5268643"/>
              <a:ext cx="2200996" cy="860425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字典（</a:t>
              </a:r>
              <a:r>
                <a:rPr lang="en-US" altLang="zh-CN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Dictionary</a:t>
              </a:r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tx1">
                    <a:lumMod val="85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键值对的集合。</a:t>
              </a:r>
              <a:endParaRPr lang="en-US" altLang="zh-CN" sz="1600" dirty="0">
                <a:solidFill>
                  <a:schemeClr val="tx1">
                    <a:lumMod val="85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tx1">
                      <a:lumMod val="85000"/>
                    </a:schemeClr>
                  </a:solidFill>
                </a:rPr>
                <a:t>{'name': 'John', 'age': 30}</a:t>
              </a:r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26303" y="4823308"/>
            <a:ext cx="3292041" cy="951933"/>
            <a:chOff x="3374573" y="5199320"/>
            <a:chExt cx="2528887" cy="951933"/>
          </a:xfrm>
          <a:solidFill>
            <a:schemeClr val="accent2"/>
          </a:solidFill>
        </p:grpSpPr>
        <p:sp>
          <p:nvSpPr>
            <p:cNvPr id="28" name="Rounded Rectangle 7"/>
            <p:cNvSpPr/>
            <p:nvPr>
              <p:custDataLst>
                <p:tags r:id="rId13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15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529309" y="5256252"/>
              <a:ext cx="2200996" cy="860425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元组（</a:t>
              </a:r>
              <a:r>
                <a:rPr lang="en-US" altLang="zh-CN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Tuple</a:t>
              </a:r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tx1">
                    <a:lumMod val="85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类似于列表，但不可变。</a:t>
              </a:r>
              <a:endParaRPr lang="en-US" altLang="zh-CN" sz="1600" dirty="0">
                <a:solidFill>
                  <a:schemeClr val="tx1">
                    <a:lumMod val="85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tx1">
                      <a:lumMod val="85000"/>
                    </a:schemeClr>
                  </a:solidFill>
                </a:rPr>
                <a:t>(1, 'a', 2.3)</a:t>
              </a:r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76775" y="3210794"/>
            <a:ext cx="3689755" cy="1225248"/>
            <a:chOff x="3374573" y="5199320"/>
            <a:chExt cx="2528887" cy="951933"/>
          </a:xfrm>
          <a:solidFill>
            <a:schemeClr val="accent2"/>
          </a:solidFill>
        </p:grpSpPr>
        <p:sp>
          <p:nvSpPr>
            <p:cNvPr id="31" name="Rounded Rectangle 7"/>
            <p:cNvSpPr/>
            <p:nvPr>
              <p:custDataLst>
                <p:tags r:id="rId15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15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538518" y="5283142"/>
              <a:ext cx="2200996" cy="859911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列表（</a:t>
              </a:r>
              <a:r>
                <a:rPr lang="en-US" altLang="zh-CN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List</a:t>
              </a:r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tx1">
                    <a:lumMod val="85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有序的集合，可以包含任何数据类型。</a:t>
              </a:r>
              <a:endParaRPr lang="en-US" altLang="zh-CN" sz="1600" dirty="0">
                <a:solidFill>
                  <a:schemeClr val="tx1">
                    <a:lumMod val="85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tx1">
                      <a:lumMod val="85000"/>
                    </a:schemeClr>
                  </a:solidFill>
                </a:rPr>
                <a:t>[1, 'a', 2.3]</a:t>
              </a:r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96066" y="3237595"/>
            <a:ext cx="3292041" cy="1225248"/>
            <a:chOff x="3374573" y="5199320"/>
            <a:chExt cx="2528887" cy="951933"/>
          </a:xfrm>
        </p:grpSpPr>
        <p:sp>
          <p:nvSpPr>
            <p:cNvPr id="34" name="Rounded Rectangle 7"/>
            <p:cNvSpPr/>
            <p:nvPr>
              <p:custDataLst>
                <p:tags r:id="rId17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15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3538518" y="5343096"/>
              <a:ext cx="2200996" cy="668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字符串（</a:t>
              </a:r>
              <a:r>
                <a:rPr lang="en-US" altLang="zh-CN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String</a:t>
              </a:r>
              <a:r>
                <a:rPr lang="zh-CN" altLang="en-US" b="1" dirty="0">
                  <a:solidFill>
                    <a:schemeClr val="accent1">
                      <a:lumMod val="50000"/>
                      <a:hueOff val="9600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accent1">
                    <a:lumMod val="50000"/>
                    <a:hueOff val="9600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一串字符。</a:t>
              </a:r>
              <a:endParaRPr lang="en-US" altLang="zh-CN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"Hello, World!"</a:t>
              </a:r>
              <a:r>
                <a:rPr lang="zh-CN" altLang="en-US" sz="1600" dirty="0">
                  <a:solidFill>
                    <a:schemeClr val="accent1">
                      <a:lumMod val="50000"/>
                      <a:hueOff val="10800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accent1">
                    <a:lumMod val="50000"/>
                    <a:hueOff val="1080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196066" y="4823308"/>
            <a:ext cx="3292041" cy="951933"/>
            <a:chOff x="3374573" y="5199320"/>
            <a:chExt cx="2528887" cy="951933"/>
          </a:xfrm>
          <a:solidFill>
            <a:schemeClr val="accent2"/>
          </a:solidFill>
        </p:grpSpPr>
        <p:sp>
          <p:nvSpPr>
            <p:cNvPr id="37" name="Rounded Rectangle 7"/>
            <p:cNvSpPr/>
            <p:nvPr>
              <p:custDataLst>
                <p:tags r:id="rId19"/>
              </p:custDataLst>
            </p:nvPr>
          </p:nvSpPr>
          <p:spPr>
            <a:xfrm>
              <a:off x="3374573" y="5199320"/>
              <a:ext cx="2528887" cy="951933"/>
            </a:xfrm>
            <a:prstGeom prst="roundRect">
              <a:avLst>
                <a:gd name="adj" fmla="val 5186"/>
              </a:avLst>
            </a:prstGeom>
            <a:grp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465" noProof="1">
                <a:solidFill>
                  <a:schemeClr val="tx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15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3529648" y="5278850"/>
              <a:ext cx="2200996" cy="860425"/>
            </a:xfrm>
            <a:prstGeom prst="rect">
              <a:avLst/>
            </a:prstGeom>
            <a:grp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集合（</a:t>
              </a:r>
              <a:r>
                <a:rPr lang="en-US" altLang="zh-CN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Set</a:t>
              </a:r>
              <a:r>
                <a:rPr lang="zh-CN" altLang="en-US" b="1" dirty="0">
                  <a:solidFill>
                    <a:schemeClr val="tx1">
                      <a:lumMod val="85000"/>
                    </a:schemeClr>
                  </a:solidFill>
                  <a:sym typeface="Arial" panose="020B0604020202020204" pitchFamily="34" charset="0"/>
                </a:rPr>
                <a:t>）</a:t>
              </a:r>
              <a:endParaRPr lang="en-US" altLang="zh-CN" b="1" dirty="0">
                <a:solidFill>
                  <a:schemeClr val="tx1">
                    <a:lumMod val="85000"/>
                  </a:schemeClr>
                </a:solidFill>
                <a:sym typeface="Arial" panose="020B0604020202020204" pitchFamily="34" charset="0"/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无序且不重复的元素集合。</a:t>
              </a:r>
              <a:endParaRPr lang="en-US" altLang="zh-CN" sz="1600" dirty="0">
                <a:solidFill>
                  <a:schemeClr val="tx1">
                    <a:lumMod val="85000"/>
                  </a:schemeClr>
                </a:solidFill>
              </a:endParaRPr>
            </a:p>
            <a:p>
              <a:pPr algn="ctr"/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例如：</a:t>
              </a:r>
              <a:r>
                <a:rPr lang="en-US" altLang="zh-CN" sz="1600" dirty="0">
                  <a:solidFill>
                    <a:schemeClr val="tx1">
                      <a:lumMod val="85000"/>
                    </a:schemeClr>
                  </a:solidFill>
                </a:rPr>
                <a:t>{1, 2, 3}</a:t>
              </a:r>
              <a:r>
                <a:rPr lang="zh-CN" altLang="en-US" sz="1600" dirty="0">
                  <a:solidFill>
                    <a:schemeClr val="tx1">
                      <a:lumMod val="85000"/>
                    </a:schemeClr>
                  </a:solidFill>
                </a:rPr>
                <a:t>。</a:t>
              </a:r>
              <a:endParaRPr lang="zh-CN" altLang="en-US" sz="1600" dirty="0">
                <a:solidFill>
                  <a:schemeClr val="tx1">
                    <a:lumMod val="85000"/>
                  </a:schemeClr>
                </a:solidFill>
              </a:endParaRPr>
            </a:p>
          </p:txBody>
        </p:sp>
      </p:grpSp>
    </p:spTree>
    <p:custDataLst>
      <p:tags r:id="rId2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数据类型：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整型（</a:t>
            </a:r>
            <a:r>
              <a:rPr lang="en-US" altLang="zh-CN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Integers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  <a:hueOff val="1080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39" name="图片 38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40" name="矩形: 圆角 39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</a:rPr>
              <a:t>可以处理任意大小的整数，当然包括负整数，</a:t>
            </a:r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在程序中的表示方法和数学上的写法一模一样。</a:t>
            </a:r>
            <a:endParaRPr lang="zh-CN" altLang="en-US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41" name="矩形: 圆角 1"/>
          <p:cNvSpPr/>
          <p:nvPr>
            <p:custDataLst>
              <p:tags r:id="rId6"/>
            </p:custDataLst>
          </p:nvPr>
        </p:nvSpPr>
        <p:spPr>
          <a:xfrm>
            <a:off x="5496242" y="2179845"/>
            <a:ext cx="5986009" cy="3110611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692" y="2881674"/>
            <a:ext cx="5587447" cy="164779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8460226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数据类型：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浮点型（</a:t>
            </a:r>
            <a:r>
              <a:rPr lang="en-US" altLang="zh-CN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Floating point numbers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  <a:hueOff val="1080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r>
              <a:rPr lang="zh-CN" altLang="en-US" sz="2400" dirty="0">
                <a:solidFill>
                  <a:schemeClr val="tx1"/>
                </a:solidFill>
              </a:rPr>
              <a:t>由整数部分和小数部分组成。</a:t>
            </a:r>
            <a:endParaRPr lang="zh-CN" altLang="en-US" sz="24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注意：运算可能有四舍五入的误差。</a:t>
            </a:r>
            <a:endParaRPr lang="zh-CN" altLang="en-US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5496242" y="2179845"/>
            <a:ext cx="5986009" cy="3110611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137" y="2509534"/>
            <a:ext cx="4734348" cy="2275117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数据类型：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布尔型（</a:t>
            </a:r>
            <a:r>
              <a:rPr lang="en-US" altLang="zh-CN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Boolean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  <a:hueOff val="1080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30629" y="1590873"/>
            <a:ext cx="5965371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5808" y="2405318"/>
            <a:ext cx="536199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布尔类型的变量只有</a:t>
            </a:r>
            <a:r>
              <a:rPr lang="en-US" altLang="zh-CN" sz="2000" dirty="0">
                <a:solidFill>
                  <a:schemeClr val="tx1"/>
                </a:solidFill>
              </a:rPr>
              <a:t>True</a:t>
            </a:r>
            <a:r>
              <a:rPr lang="zh-CN" altLang="en-US" sz="2000" dirty="0">
                <a:solidFill>
                  <a:schemeClr val="tx1"/>
                </a:solidFill>
              </a:rPr>
              <a:t>、</a:t>
            </a:r>
            <a:r>
              <a:rPr lang="en-US" altLang="zh-CN" sz="2000" dirty="0">
                <a:solidFill>
                  <a:schemeClr val="tx1"/>
                </a:solidFill>
              </a:rPr>
              <a:t>False</a:t>
            </a:r>
            <a:r>
              <a:rPr lang="zh-CN" altLang="en-US" sz="2000" dirty="0">
                <a:solidFill>
                  <a:schemeClr val="tx1"/>
                </a:solidFill>
              </a:rPr>
              <a:t>两种值。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作用：作为真假的判断。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在</a:t>
            </a:r>
            <a:r>
              <a:rPr lang="en-US" altLang="zh-CN" sz="2000" dirty="0">
                <a:solidFill>
                  <a:schemeClr val="tx1"/>
                </a:solidFill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</a:rPr>
              <a:t>中，能够解释为假的值有：</a:t>
            </a:r>
            <a:endParaRPr lang="zh-CN" altLang="en-US" sz="2000" dirty="0">
              <a:solidFill>
                <a:schemeClr val="tx1"/>
              </a:solidFill>
            </a:endParaRPr>
          </a:p>
          <a:p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None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、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、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0.0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、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False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、所有的空容器（空列表、空元组、空字典、空集合、空字符串）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096000" y="2150265"/>
            <a:ext cx="5416731" cy="3110611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397" y="2605102"/>
            <a:ext cx="3784256" cy="2062591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数据类型：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字符串（</a:t>
            </a:r>
            <a:r>
              <a:rPr lang="en-US" altLang="zh-CN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String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  <a:hueOff val="1080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字符串就是 </a:t>
            </a:r>
            <a:r>
              <a:rPr lang="zh-CN" altLang="en-US" sz="2000" b="1" dirty="0">
                <a:solidFill>
                  <a:schemeClr val="tx1"/>
                </a:solidFill>
              </a:rPr>
              <a:t>一串字符</a:t>
            </a:r>
            <a:r>
              <a:rPr lang="zh-CN" altLang="en-US" sz="2000" dirty="0">
                <a:solidFill>
                  <a:schemeClr val="tx1"/>
                </a:solidFill>
              </a:rPr>
              <a:t>，是编程语言中表示文本的数据类型。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在 </a:t>
            </a:r>
            <a:r>
              <a:rPr lang="en-US" altLang="zh-CN" sz="2000" dirty="0">
                <a:solidFill>
                  <a:schemeClr val="tx1"/>
                </a:solidFill>
              </a:rPr>
              <a:t>Python </a:t>
            </a:r>
            <a:r>
              <a:rPr lang="zh-CN" altLang="en-US" sz="2000" dirty="0">
                <a:solidFill>
                  <a:schemeClr val="tx1"/>
                </a:solidFill>
              </a:rPr>
              <a:t>中可以使用 一对双引号 </a:t>
            </a:r>
            <a:r>
              <a:rPr lang="en-US" altLang="zh-CN" sz="2000" dirty="0">
                <a:solidFill>
                  <a:schemeClr val="tx1"/>
                </a:solidFill>
              </a:rPr>
              <a:t>" </a:t>
            </a:r>
            <a:r>
              <a:rPr lang="zh-CN" altLang="en-US" sz="2000" dirty="0">
                <a:solidFill>
                  <a:schemeClr val="tx1"/>
                </a:solidFill>
              </a:rPr>
              <a:t>或者 一对单引号 </a:t>
            </a:r>
            <a:r>
              <a:rPr lang="en-US" altLang="zh-CN" sz="2000" dirty="0">
                <a:solidFill>
                  <a:schemeClr val="tx1"/>
                </a:solidFill>
              </a:rPr>
              <a:t>' </a:t>
            </a:r>
            <a:r>
              <a:rPr lang="zh-CN" altLang="en-US" sz="2000" dirty="0">
                <a:solidFill>
                  <a:schemeClr val="tx1"/>
                </a:solidFill>
              </a:rPr>
              <a:t>定义一个字符串。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字符串是以单引号或者双引号括起来的任意文本，也可以是以三引号</a:t>
            </a:r>
            <a:r>
              <a:rPr lang="en-US" altLang="zh-CN" sz="2000" dirty="0">
                <a:solidFill>
                  <a:schemeClr val="tx1"/>
                </a:solidFill>
              </a:rPr>
              <a:t>'''</a:t>
            </a:r>
            <a:r>
              <a:rPr lang="zh-CN" altLang="en-US" sz="2000" dirty="0">
                <a:solidFill>
                  <a:schemeClr val="tx1"/>
                </a:solidFill>
              </a:rPr>
              <a:t>或者</a:t>
            </a:r>
            <a:r>
              <a:rPr lang="en-US" altLang="zh-CN" sz="2000" dirty="0">
                <a:solidFill>
                  <a:schemeClr val="tx1"/>
                </a:solidFill>
              </a:rPr>
              <a:t>"""</a:t>
            </a:r>
            <a:r>
              <a:rPr lang="zh-CN" altLang="en-US" sz="2000" dirty="0">
                <a:solidFill>
                  <a:schemeClr val="tx1"/>
                </a:solidFill>
              </a:rPr>
              <a:t>引起来的任意文本。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620" y="1975120"/>
            <a:ext cx="4218799" cy="380891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数据类型：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字符串（</a:t>
            </a:r>
            <a:r>
              <a:rPr lang="en-US" altLang="zh-CN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String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  <a:hueOff val="1080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30629" y="1590873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运算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字符串加法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字符串乘法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992" y="1975120"/>
            <a:ext cx="3484556" cy="380891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数据类型：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字符串（</a:t>
            </a:r>
            <a:r>
              <a:rPr lang="en-US" altLang="zh-CN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String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  <a:hueOff val="1080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27516" y="1597184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</a:rPr>
              <a:t>索引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可以使用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索引</a:t>
            </a:r>
            <a:r>
              <a:rPr lang="zh-CN" altLang="en-US" sz="2400" dirty="0">
                <a:solidFill>
                  <a:schemeClr val="tx1"/>
                </a:solidFill>
              </a:rPr>
              <a:t> 获取一个字符串中 指定位置的字符，索引计数从 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zh-CN" altLang="en-US" sz="2400" dirty="0">
                <a:solidFill>
                  <a:schemeClr val="tx1"/>
                </a:solidFill>
              </a:rPr>
              <a:t>开始。</a:t>
            </a:r>
            <a:endParaRPr lang="zh-CN" altLang="en-US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1" r="18374" b="57868"/>
          <a:stretch>
            <a:fillRect/>
          </a:stretch>
        </p:blipFill>
        <p:spPr>
          <a:xfrm>
            <a:off x="6507124" y="3168861"/>
            <a:ext cx="4444407" cy="733289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8187220" y="2114815"/>
            <a:ext cx="3419659" cy="2784750"/>
            <a:chOff x="8187220" y="2114815"/>
            <a:chExt cx="3419659" cy="2784750"/>
          </a:xfrm>
        </p:grpSpPr>
        <p:cxnSp>
          <p:nvCxnSpPr>
            <p:cNvPr id="8" name="直接箭头连接符 7"/>
            <p:cNvCxnSpPr/>
            <p:nvPr>
              <p:custDataLst>
                <p:tags r:id="rId9"/>
              </p:custDataLst>
            </p:nvPr>
          </p:nvCxnSpPr>
          <p:spPr>
            <a:xfrm>
              <a:off x="8367823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>
              <p:custDataLst>
                <p:tags r:id="rId10"/>
              </p:custDataLst>
            </p:nvPr>
          </p:nvCxnSpPr>
          <p:spPr>
            <a:xfrm>
              <a:off x="8576930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>
              <p:custDataLst>
                <p:tags r:id="rId11"/>
              </p:custDataLst>
            </p:nvPr>
          </p:nvCxnSpPr>
          <p:spPr>
            <a:xfrm>
              <a:off x="8786037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>
              <p:custDataLst>
                <p:tags r:id="rId12"/>
              </p:custDataLst>
            </p:nvPr>
          </p:nvCxnSpPr>
          <p:spPr>
            <a:xfrm>
              <a:off x="8995144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>
              <p:custDataLst>
                <p:tags r:id="rId13"/>
              </p:custDataLst>
            </p:nvPr>
          </p:nvCxnSpPr>
          <p:spPr>
            <a:xfrm>
              <a:off x="9204251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箭头连接符 14"/>
            <p:cNvCxnSpPr/>
            <p:nvPr>
              <p:custDataLst>
                <p:tags r:id="rId14"/>
              </p:custDataLst>
            </p:nvPr>
          </p:nvCxnSpPr>
          <p:spPr>
            <a:xfrm>
              <a:off x="9413358" y="2721936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: 圆角 15"/>
            <p:cNvSpPr/>
            <p:nvPr>
              <p:custDataLst>
                <p:tags r:id="rId15"/>
              </p:custDataLst>
            </p:nvPr>
          </p:nvSpPr>
          <p:spPr>
            <a:xfrm>
              <a:off x="8187220" y="2114815"/>
              <a:ext cx="1573315" cy="733289"/>
            </a:xfrm>
            <a:prstGeom prst="roundRect">
              <a:avLst/>
            </a:prstGeom>
            <a:noFill/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tx1"/>
                  </a:solidFill>
                </a:rPr>
                <a:t>0 1 2 3 4 5 </a:t>
              </a:r>
              <a:endParaRPr lang="en-US" altLang="zh-CN" sz="2000" b="1" dirty="0">
                <a:solidFill>
                  <a:schemeClr val="tx1"/>
                </a:solidFill>
                <a:effectLst/>
              </a:endParaRPr>
            </a:p>
          </p:txBody>
        </p:sp>
        <p:cxnSp>
          <p:nvCxnSpPr>
            <p:cNvPr id="21" name="直接箭头连接符 20"/>
            <p:cNvCxnSpPr/>
            <p:nvPr>
              <p:custDataLst>
                <p:tags r:id="rId16"/>
              </p:custDataLst>
            </p:nvPr>
          </p:nvCxnSpPr>
          <p:spPr>
            <a:xfrm rot="10800000">
              <a:off x="10324185" y="3799633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>
              <p:custDataLst>
                <p:tags r:id="rId17"/>
              </p:custDataLst>
            </p:nvPr>
          </p:nvCxnSpPr>
          <p:spPr>
            <a:xfrm rot="10800000">
              <a:off x="10533292" y="3799633"/>
              <a:ext cx="0" cy="616689"/>
            </a:xfrm>
            <a:prstGeom prst="straightConnector1">
              <a:avLst/>
            </a:prstGeom>
            <a:ln w="222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: 圆角 22"/>
            <p:cNvSpPr/>
            <p:nvPr>
              <p:custDataLst>
                <p:tags r:id="rId18"/>
              </p:custDataLst>
            </p:nvPr>
          </p:nvSpPr>
          <p:spPr>
            <a:xfrm>
              <a:off x="10033564" y="4166276"/>
              <a:ext cx="1573315" cy="733289"/>
            </a:xfrm>
            <a:prstGeom prst="roundRect">
              <a:avLst/>
            </a:prstGeom>
            <a:noFill/>
            <a:ln w="571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b="1" dirty="0">
                  <a:solidFill>
                    <a:schemeClr val="tx1"/>
                  </a:solidFill>
                  <a:effectLst/>
                </a:rPr>
                <a:t>-</a:t>
              </a:r>
              <a:r>
                <a:rPr lang="en-US" altLang="zh-CN" b="1" dirty="0">
                  <a:solidFill>
                    <a:schemeClr val="tx1"/>
                  </a:solidFill>
                </a:rPr>
                <a:t>2 -1</a:t>
              </a:r>
              <a:endParaRPr lang="en-US" altLang="zh-CN" b="1" dirty="0">
                <a:solidFill>
                  <a:schemeClr val="tx1"/>
                </a:solidFill>
                <a:effectLst/>
              </a:endParaRPr>
            </a:p>
          </p:txBody>
        </p:sp>
      </p:grpSp>
    </p:spTree>
    <p:custDataLst>
      <p:tags r:id="rId1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数据类型：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字符串（</a:t>
            </a:r>
            <a:r>
              <a:rPr lang="en-US" altLang="zh-CN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String</a:t>
            </a:r>
            <a:r>
              <a:rPr lang="zh-CN" altLang="en-US" sz="2800" b="1" dirty="0">
                <a:solidFill>
                  <a:schemeClr val="accent1">
                    <a:lumMod val="50000"/>
                    <a:hueOff val="10800000"/>
                  </a:schemeClr>
                </a:solidFill>
                <a:sym typeface="Arial" panose="020B0604020202020204" pitchFamily="34" charset="0"/>
              </a:rPr>
              <a:t>）</a:t>
            </a:r>
            <a:endParaRPr lang="zh-CN" altLang="en-US" sz="2800" b="1" dirty="0">
              <a:solidFill>
                <a:schemeClr val="accent1">
                  <a:lumMod val="50000"/>
                  <a:hueOff val="1080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127516" y="1597184"/>
            <a:ext cx="5361995" cy="4672330"/>
          </a:xfrm>
          <a:prstGeom prst="rect">
            <a:avLst/>
          </a:prstGeom>
        </p:spPr>
      </p:pic>
      <p:sp>
        <p:nvSpPr>
          <p:cNvPr id="5" name="矩形: 圆角 4"/>
          <p:cNvSpPr/>
          <p:nvPr>
            <p:custDataLst>
              <p:tags r:id="rId5"/>
            </p:custDataLst>
          </p:nvPr>
        </p:nvSpPr>
        <p:spPr>
          <a:xfrm>
            <a:off x="352697" y="2272937"/>
            <a:ext cx="4911634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solidFill>
                  <a:schemeClr val="tx1"/>
                </a:solidFill>
              </a:rPr>
              <a:t>索引</a:t>
            </a:r>
            <a:endParaRPr lang="en-US" altLang="zh-CN" sz="2800" dirty="0">
              <a:solidFill>
                <a:schemeClr val="tx1"/>
              </a:solidFill>
            </a:endParaRPr>
          </a:p>
          <a:p>
            <a:r>
              <a:rPr lang="zh-CN" altLang="en-US" sz="2400" dirty="0">
                <a:solidFill>
                  <a:schemeClr val="tx1"/>
                </a:solidFill>
              </a:rPr>
              <a:t>可以使用 </a:t>
            </a:r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索引</a:t>
            </a:r>
            <a:r>
              <a:rPr lang="zh-CN" altLang="en-US" sz="2400" dirty="0">
                <a:solidFill>
                  <a:schemeClr val="tx1"/>
                </a:solidFill>
              </a:rPr>
              <a:t> 获取一个字符串中 指定位置的字符，索引计数从 </a:t>
            </a:r>
            <a:r>
              <a:rPr lang="en-US" altLang="zh-CN" sz="2400" b="1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zh-CN" altLang="en-US" sz="2400" dirty="0">
                <a:solidFill>
                  <a:schemeClr val="tx1"/>
                </a:solidFill>
              </a:rPr>
              <a:t>开始。</a:t>
            </a:r>
            <a:endParaRPr lang="zh-CN" altLang="en-US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7" name="矩形: 圆角 1"/>
          <p:cNvSpPr/>
          <p:nvPr>
            <p:custDataLst>
              <p:tags r:id="rId6"/>
            </p:custDataLst>
          </p:nvPr>
        </p:nvSpPr>
        <p:spPr>
          <a:xfrm>
            <a:off x="6230680" y="1818167"/>
            <a:ext cx="4997180" cy="414669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8884" y="3131289"/>
            <a:ext cx="4639681" cy="1047306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顶角 5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2.2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简单数据类型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数据类型转换</a:t>
            </a:r>
            <a:endParaRPr lang="zh-CN" altLang="en-US" sz="2800" b="1" dirty="0">
              <a:solidFill>
                <a:schemeClr val="accent1">
                  <a:hueOff val="108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325210" y="2280001"/>
          <a:ext cx="8509367" cy="2983108"/>
        </p:xfrm>
        <a:graphic>
          <a:graphicData uri="http://schemas.openxmlformats.org/drawingml/2006/table">
            <a:tbl>
              <a:tblPr/>
              <a:tblGrid>
                <a:gridCol w="1705118"/>
                <a:gridCol w="6804249"/>
              </a:tblGrid>
              <a:tr h="53241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函数名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函数值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  <a:tr h="85345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int(x, [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基数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] )</a:t>
                      </a:r>
                      <a:endParaRPr lang="en-US" altLang="zh-CN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将数字或字符串转换为整数，如果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为浮点数，则自动截断小数部分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  <a:tr h="5324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float(x)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将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转换成浮点型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  <a:tr h="5324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bool(x)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转换成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bool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类型 的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True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或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False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  <a:tr h="5324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str(x)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将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转换成字符串，适合人阅读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508500" y="31067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547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知识总结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423" y="850609"/>
            <a:ext cx="8093110" cy="5699659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508500" y="2547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  <a:sym typeface="Arial" panose="020B0604020202020204" pitchFamily="34" charset="0"/>
              </a:rPr>
              <a:t>命令总结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  <a:sym typeface="Arial" panose="020B0604020202020204" pitchFamily="34" charset="0"/>
            </a:endParaRP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325210" y="2280001"/>
          <a:ext cx="8509367" cy="2983108"/>
        </p:xfrm>
        <a:graphic>
          <a:graphicData uri="http://schemas.openxmlformats.org/drawingml/2006/table">
            <a:tbl>
              <a:tblPr/>
              <a:tblGrid>
                <a:gridCol w="1705118"/>
                <a:gridCol w="6804249"/>
              </a:tblGrid>
              <a:tr h="53241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函数名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函数值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  <a:tr h="85345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int(x, [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基数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] )</a:t>
                      </a:r>
                      <a:endParaRPr lang="en-US" altLang="zh-CN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将数字或字符串转换为整数，如果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为浮点数，则自动截断小数部分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  <a:tr h="5324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float(x)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将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转换成浮点型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  <a:tr h="5324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bool(x)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转换成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bool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类型 的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True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或 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</a:rPr>
                        <a:t>False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  <a:tr h="532413">
                <a:tc>
                  <a:txBody>
                    <a:bodyPr/>
                    <a:lstStyle/>
                    <a:p>
                      <a:pPr algn="ctr" fontAlgn="t"/>
                      <a:r>
                        <a:rPr lang="en-US" sz="1800">
                          <a:solidFill>
                            <a:schemeClr val="tx1"/>
                          </a:solidFill>
                          <a:effectLst/>
                        </a:rPr>
                        <a:t>str(x)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将</a:t>
                      </a:r>
                      <a:r>
                        <a:rPr lang="en-US" altLang="zh-CN" sz="1800" dirty="0">
                          <a:solidFill>
                            <a:schemeClr val="tx1"/>
                          </a:solidFill>
                          <a:effectLst/>
                        </a:rPr>
                        <a:t>x</a:t>
                      </a:r>
                      <a:r>
                        <a:rPr lang="zh-CN" altLang="en-US" sz="1800" dirty="0">
                          <a:solidFill>
                            <a:schemeClr val="tx1"/>
                          </a:solidFill>
                          <a:effectLst/>
                        </a:rPr>
                        <a:t>转换成字符串，适合人阅读</a:t>
                      </a:r>
                      <a:endParaRPr lang="zh-CN" altLang="en-US" sz="18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82330" marR="82330" marT="82330" marB="8233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64000"/>
                      </a:schemeClr>
                    </a:solidFill>
                  </a:tcPr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742954" y="1382234"/>
          <a:ext cx="3891221" cy="4710220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schemeClr val="accent2">
                      <a:alpha val="71000"/>
                    </a:schemeClr>
                  </a:outerShdw>
                </a:effectLst>
              </a:tblPr>
              <a:tblGrid>
                <a:gridCol w="1189976"/>
                <a:gridCol w="2701245"/>
              </a:tblGrid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单词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释义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integer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整数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float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小数，浮点数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 dirty="0">
                          <a:effectLst/>
                        </a:rPr>
                        <a:t>bool</a:t>
                      </a:r>
                      <a:endParaRPr lang="en-US" sz="2000" dirty="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布尔值</a:t>
                      </a:r>
                      <a:endParaRPr lang="zh-CN" altLang="en-US" sz="2000" dirty="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string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字符串</a:t>
                      </a:r>
                      <a:endParaRPr lang="zh-CN" altLang="en-US" sz="2000" dirty="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none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空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import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导入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keyword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关键字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type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>
                          <a:effectLst/>
                        </a:rPr>
                        <a:t>类型</a:t>
                      </a:r>
                      <a:endParaRPr lang="zh-CN" alt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  <a:tr h="471022">
                <a:tc>
                  <a:txBody>
                    <a:bodyPr/>
                    <a:lstStyle/>
                    <a:p>
                      <a:pPr fontAlgn="t"/>
                      <a:r>
                        <a:rPr lang="en-US" sz="2000">
                          <a:effectLst/>
                        </a:rPr>
                        <a:t>is</a:t>
                      </a:r>
                      <a:endParaRPr lang="en-US" sz="2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2000" dirty="0">
                          <a:effectLst/>
                        </a:rPr>
                        <a:t>是</a:t>
                      </a:r>
                      <a:endParaRPr lang="zh-CN" altLang="en-US" sz="2000" dirty="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42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08500" y="2547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单词总结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2264735" y="1762468"/>
            <a:ext cx="6517759" cy="3768762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1" name="矩形: 圆顶角 10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小整数的地址问题</a:t>
            </a:r>
            <a:endParaRPr lang="zh-CN" altLang="en-US" sz="2800" b="1" dirty="0">
              <a:solidFill>
                <a:schemeClr val="accent1">
                  <a:hueOff val="108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3"/>
          <a:stretch>
            <a:fillRect/>
          </a:stretch>
        </p:blipFill>
        <p:spPr>
          <a:xfrm>
            <a:off x="3123565" y="2801679"/>
            <a:ext cx="4358055" cy="1254641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233841" y="1335574"/>
            <a:ext cx="11876642" cy="495477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523" y="2579260"/>
            <a:ext cx="3962553" cy="2341149"/>
          </a:xfrm>
          <a:prstGeom prst="rect">
            <a:avLst/>
          </a:prstGeom>
        </p:spPr>
      </p:pic>
      <p:sp>
        <p:nvSpPr>
          <p:cNvPr id="11" name="矩形: 圆顶角 10"/>
          <p:cNvSpPr/>
          <p:nvPr>
            <p:custDataLst>
              <p:tags r:id="rId5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6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tx1"/>
                </a:solidFill>
              </a:rPr>
              <a:t>小整数的地址问题</a:t>
            </a:r>
            <a:endParaRPr lang="zh-CN" altLang="en-US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: 圆角 4"/>
          <p:cNvSpPr/>
          <p:nvPr>
            <p:custDataLst>
              <p:tags r:id="rId7"/>
            </p:custDataLst>
          </p:nvPr>
        </p:nvSpPr>
        <p:spPr>
          <a:xfrm>
            <a:off x="726305" y="2579260"/>
            <a:ext cx="6406218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chemeClr val="tx1"/>
                </a:solidFill>
              </a:rPr>
              <a:t>Python</a:t>
            </a:r>
            <a:r>
              <a:rPr lang="zh-CN" altLang="en-US" dirty="0">
                <a:solidFill>
                  <a:schemeClr val="tx1"/>
                </a:solidFill>
              </a:rPr>
              <a:t>中的小整数，通常指的是</a:t>
            </a:r>
            <a:r>
              <a:rPr lang="en-US" altLang="zh-CN" dirty="0">
                <a:solidFill>
                  <a:schemeClr val="tx1"/>
                </a:solidFill>
              </a:rPr>
              <a:t>-5</a:t>
            </a:r>
            <a:r>
              <a:rPr lang="zh-CN" altLang="en-US" dirty="0">
                <a:solidFill>
                  <a:schemeClr val="tx1"/>
                </a:solidFill>
              </a:rPr>
              <a:t>至</a:t>
            </a:r>
            <a:r>
              <a:rPr lang="en-US" altLang="zh-CN" dirty="0">
                <a:solidFill>
                  <a:schemeClr val="tx1"/>
                </a:solidFill>
              </a:rPr>
              <a:t>256</a:t>
            </a:r>
            <a:r>
              <a:rPr lang="zh-CN" altLang="en-US" dirty="0">
                <a:solidFill>
                  <a:schemeClr val="tx1"/>
                </a:solidFill>
              </a:rPr>
              <a:t>之间的整数。</a:t>
            </a:r>
            <a:endParaRPr lang="en-US" altLang="zh-CN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</a:rPr>
              <a:t>当你在</a:t>
            </a:r>
            <a:r>
              <a:rPr lang="en-US" altLang="zh-CN" dirty="0">
                <a:solidFill>
                  <a:schemeClr val="tx1"/>
                </a:solidFill>
              </a:rPr>
              <a:t>Python</a:t>
            </a:r>
            <a:r>
              <a:rPr lang="zh-CN" altLang="en-US" dirty="0">
                <a:solidFill>
                  <a:schemeClr val="tx1"/>
                </a:solidFill>
              </a:rPr>
              <a:t>中创建一个整数对象时，</a:t>
            </a:r>
            <a:r>
              <a:rPr lang="en-US" altLang="zh-CN" dirty="0">
                <a:solidFill>
                  <a:schemeClr val="tx1"/>
                </a:solidFill>
              </a:rPr>
              <a:t>Python</a:t>
            </a:r>
            <a:r>
              <a:rPr lang="zh-CN" altLang="en-US" dirty="0">
                <a:solidFill>
                  <a:schemeClr val="tx1"/>
                </a:solidFill>
              </a:rPr>
              <a:t>会根据该整数的值动态地为其分配内存空间。对于小整数，</a:t>
            </a:r>
            <a:r>
              <a:rPr lang="en-US" altLang="zh-CN" dirty="0">
                <a:solidFill>
                  <a:schemeClr val="tx1"/>
                </a:solidFill>
              </a:rPr>
              <a:t>Python</a:t>
            </a:r>
            <a:r>
              <a:rPr lang="zh-CN" altLang="en-US" dirty="0">
                <a:solidFill>
                  <a:schemeClr val="tx1"/>
                </a:solidFill>
              </a:rPr>
              <a:t>会使用一种称为“小整数缓存”的机制来优化内存使用。这个缓存池中的整数对象会被重复利用，而不是为每个新创建的小整数分配新的内存空间。这样可以减少内存分配和释放的开销，提高程序的性能。</a:t>
            </a:r>
            <a:endParaRPr lang="en-US" altLang="zh-CN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</a:rPr>
              <a:t>如果你需要跟踪</a:t>
            </a:r>
            <a:r>
              <a:rPr lang="en-US" altLang="zh-CN" dirty="0">
                <a:solidFill>
                  <a:schemeClr val="tx1"/>
                </a:solidFill>
              </a:rPr>
              <a:t>Python</a:t>
            </a:r>
            <a:r>
              <a:rPr lang="zh-CN" altLang="en-US" dirty="0">
                <a:solidFill>
                  <a:schemeClr val="tx1"/>
                </a:solidFill>
              </a:rPr>
              <a:t>对象的内存地址，可以使用</a:t>
            </a:r>
            <a:r>
              <a:rPr lang="en-US" altLang="zh-CN" dirty="0">
                <a:solidFill>
                  <a:schemeClr val="tx1"/>
                </a:solidFill>
              </a:rPr>
              <a:t>Python</a:t>
            </a:r>
            <a:r>
              <a:rPr lang="zh-CN" altLang="en-US" dirty="0">
                <a:solidFill>
                  <a:schemeClr val="tx1"/>
                </a:solidFill>
              </a:rPr>
              <a:t>提供的内置函数</a:t>
            </a:r>
            <a:r>
              <a:rPr lang="en-US" altLang="zh-CN" dirty="0">
                <a:solidFill>
                  <a:schemeClr val="tx1"/>
                </a:solidFill>
              </a:rPr>
              <a:t>id()</a:t>
            </a:r>
            <a:r>
              <a:rPr lang="zh-CN" altLang="en-US" dirty="0">
                <a:solidFill>
                  <a:schemeClr val="tx1"/>
                </a:solidFill>
              </a:rPr>
              <a:t>来获取对象的唯一标识符，这个标识符通常可以用来近似地表示对象的内存地址。但是请注意，这个标识符并不是真正的内存地址，而是由</a:t>
            </a:r>
            <a:r>
              <a:rPr lang="en-US" altLang="zh-CN" dirty="0">
                <a:solidFill>
                  <a:schemeClr val="tx1"/>
                </a:solidFill>
              </a:rPr>
              <a:t>Python</a:t>
            </a:r>
            <a:r>
              <a:rPr lang="zh-CN" altLang="en-US" dirty="0">
                <a:solidFill>
                  <a:schemeClr val="tx1"/>
                </a:solidFill>
              </a:rPr>
              <a:t>解释器生成的一个唯一标识符，用于区分不同的对象实例。</a:t>
            </a:r>
            <a:endParaRPr lang="zh-CN" altLang="en-US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zh-CN" altLang="en-US" dirty="0">
              <a:solidFill>
                <a:schemeClr val="tx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1"/>
          <p:cNvSpPr/>
          <p:nvPr>
            <p:custDataLst>
              <p:tags r:id="rId1"/>
            </p:custDataLst>
          </p:nvPr>
        </p:nvSpPr>
        <p:spPr>
          <a:xfrm>
            <a:off x="2264735" y="1762468"/>
            <a:ext cx="6517759" cy="3768762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11" name="矩形: 圆顶角 10"/>
          <p:cNvSpPr/>
          <p:nvPr>
            <p:custDataLst>
              <p:tags r:id="rId2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0.1+0.2 = </a:t>
            </a: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？</a:t>
            </a:r>
            <a:endParaRPr lang="zh-CN" altLang="en-US" sz="2800" b="1" dirty="0">
              <a:solidFill>
                <a:schemeClr val="accent1">
                  <a:hueOff val="108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750" y="2573079"/>
            <a:ext cx="5404983" cy="1711842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0.1+0.2 = </a:t>
            </a:r>
            <a:r>
              <a:rPr lang="zh-CN" altLang="en-US" sz="2800" dirty="0">
                <a:solidFill>
                  <a:schemeClr val="accent1">
                    <a:lumMod val="50000"/>
                    <a:hueOff val="9600000"/>
                  </a:schemeClr>
                </a:solidFill>
              </a:rPr>
              <a:t>？</a:t>
            </a:r>
            <a:endParaRPr lang="zh-CN" altLang="en-US" sz="2800" b="1" dirty="0">
              <a:solidFill>
                <a:schemeClr val="accent1">
                  <a:hueOff val="108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" name="图片 6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978120" y="1871534"/>
            <a:ext cx="8654978" cy="3610737"/>
          </a:xfrm>
          <a:prstGeom prst="rect">
            <a:avLst/>
          </a:prstGeom>
        </p:spPr>
      </p:pic>
      <p:sp>
        <p:nvSpPr>
          <p:cNvPr id="8" name="矩形: 圆角 7"/>
          <p:cNvSpPr/>
          <p:nvPr>
            <p:custDataLst>
              <p:tags r:id="rId5"/>
            </p:custDataLst>
          </p:nvPr>
        </p:nvSpPr>
        <p:spPr>
          <a:xfrm>
            <a:off x="2102500" y="2327888"/>
            <a:ext cx="6406218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计算机无法精确表示所有的十进制小数。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例如，</a:t>
            </a:r>
            <a:r>
              <a:rPr lang="en-US" altLang="zh-CN" sz="2000" dirty="0">
                <a:solidFill>
                  <a:schemeClr val="tx1"/>
                </a:solidFill>
              </a:rPr>
              <a:t>0.1</a:t>
            </a:r>
            <a:r>
              <a:rPr lang="zh-CN" altLang="en-US" sz="2000" dirty="0">
                <a:solidFill>
                  <a:schemeClr val="tx1"/>
                </a:solidFill>
              </a:rPr>
              <a:t>这个小数在二进制中是一个无限循环小数，这意味着计算机无法精确地表示它。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因此，当我们在</a:t>
            </a:r>
            <a:r>
              <a:rPr lang="en-US" altLang="zh-CN" sz="2000" dirty="0">
                <a:solidFill>
                  <a:schemeClr val="tx1"/>
                </a:solidFill>
              </a:rPr>
              <a:t>Python</a:t>
            </a:r>
            <a:r>
              <a:rPr lang="zh-CN" altLang="en-US" sz="2000" dirty="0">
                <a:solidFill>
                  <a:schemeClr val="tx1"/>
                </a:solidFill>
              </a:rPr>
              <a:t>中表示</a:t>
            </a:r>
            <a:r>
              <a:rPr lang="en-US" altLang="zh-CN" sz="2000" dirty="0">
                <a:solidFill>
                  <a:schemeClr val="tx1"/>
                </a:solidFill>
              </a:rPr>
              <a:t>0.1</a:t>
            </a:r>
            <a:r>
              <a:rPr lang="zh-CN" altLang="en-US" sz="2000" dirty="0">
                <a:solidFill>
                  <a:schemeClr val="tx1"/>
                </a:solidFill>
              </a:rPr>
              <a:t>这个小数时，实际上得到的是一个近似值，而不是真正的</a:t>
            </a:r>
            <a:r>
              <a:rPr lang="en-US" altLang="zh-CN" sz="2000" dirty="0">
                <a:solidFill>
                  <a:schemeClr val="tx1"/>
                </a:solidFill>
              </a:rPr>
              <a:t>0.1</a:t>
            </a:r>
            <a:r>
              <a:rPr lang="zh-CN" altLang="en-US" sz="2000" dirty="0">
                <a:solidFill>
                  <a:schemeClr val="tx1"/>
                </a:solidFill>
              </a:rPr>
              <a:t>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1.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变量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为整型的是（  ）。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= 1.1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a,b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= 1,1.3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= '1'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= b = 1.0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5" y="272991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2.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字符串是由（）组成的一串字符。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数字，字母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数字，下划线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字母，下划线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数字，字母，下划线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4027091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3.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关于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字符串，以下选项中描述错误的是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可以使用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datatype()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测试字符串的类型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输出带有引号的字符串，可以使用转义字符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字符串是一个字符序列，字符串中的编号叫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"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索引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"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字符串可以保存在变量中，也可以单独存在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4943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4.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下列哪个选项不是字符串？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我不是一个字符串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'this is a string'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我是一个字符串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'forward'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5" y="3367873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5.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将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转换为一个整数（    ）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514350" indent="-514350">
              <a:buAutoNum type="alphaUcPeriod"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int(x)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long(y)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max(x)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min(x)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76" y="2038803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73214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6. 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编程题：几个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苹果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591185" y="1597660"/>
            <a:ext cx="5127625" cy="4672330"/>
          </a:xfrm>
          <a:prstGeom prst="rect">
            <a:avLst/>
          </a:prstGeom>
        </p:spPr>
      </p:pic>
      <p:sp>
        <p:nvSpPr>
          <p:cNvPr id="7" name="矩形: 圆角 1"/>
          <p:cNvSpPr/>
          <p:nvPr>
            <p:custDataLst>
              <p:tags r:id="rId4"/>
            </p:custDataLst>
          </p:nvPr>
        </p:nvSpPr>
        <p:spPr>
          <a:xfrm>
            <a:off x="5718811" y="2042160"/>
            <a:ext cx="6157756" cy="2774389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角 1"/>
          <p:cNvSpPr/>
          <p:nvPr>
            <p:custDataLst>
              <p:tags r:id="rId5"/>
            </p:custDataLst>
          </p:nvPr>
        </p:nvSpPr>
        <p:spPr>
          <a:xfrm>
            <a:off x="734060" y="2042160"/>
            <a:ext cx="462597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这里有 </a:t>
            </a:r>
            <a:r>
              <a:rPr lang="en-US" altLang="zh-CN" sz="2000" dirty="0">
                <a:solidFill>
                  <a:schemeClr val="tx1"/>
                </a:solidFill>
              </a:rPr>
              <a:t>10 </a:t>
            </a:r>
            <a:r>
              <a:rPr lang="zh-CN" altLang="en-US" sz="2000" dirty="0">
                <a:solidFill>
                  <a:schemeClr val="tx1"/>
                </a:solidFill>
              </a:rPr>
              <a:t>个苹果，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小</a:t>
            </a:r>
            <a:r>
              <a:rPr lang="en-US" altLang="zh-CN" sz="2000" dirty="0">
                <a:solidFill>
                  <a:schemeClr val="tx1"/>
                </a:solidFill>
              </a:rPr>
              <a:t>A </a:t>
            </a:r>
            <a:r>
              <a:rPr lang="zh-CN" altLang="en-US" sz="2000" dirty="0">
                <a:solidFill>
                  <a:schemeClr val="tx1"/>
                </a:solidFill>
              </a:rPr>
              <a:t>拿走了 </a:t>
            </a:r>
            <a:r>
              <a:rPr lang="en-US" altLang="zh-CN" sz="2000" dirty="0">
                <a:solidFill>
                  <a:schemeClr val="tx1"/>
                </a:solidFill>
              </a:rPr>
              <a:t>2 </a:t>
            </a:r>
            <a:r>
              <a:rPr lang="zh-CN" altLang="en-US" sz="2000" dirty="0">
                <a:solidFill>
                  <a:schemeClr val="tx1"/>
                </a:solidFill>
              </a:rPr>
              <a:t>个，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小</a:t>
            </a:r>
            <a:r>
              <a:rPr lang="en-US" altLang="zh-CN" sz="2000" dirty="0">
                <a:solidFill>
                  <a:schemeClr val="tx1"/>
                </a:solidFill>
              </a:rPr>
              <a:t>B </a:t>
            </a:r>
            <a:r>
              <a:rPr lang="zh-CN" altLang="en-US" sz="2000" dirty="0">
                <a:solidFill>
                  <a:schemeClr val="tx1"/>
                </a:solidFill>
              </a:rPr>
              <a:t>拿走了 </a:t>
            </a:r>
            <a:r>
              <a:rPr lang="en-US" altLang="zh-CN" sz="2000" dirty="0">
                <a:solidFill>
                  <a:schemeClr val="tx1"/>
                </a:solidFill>
              </a:rPr>
              <a:t>4 </a:t>
            </a:r>
            <a:r>
              <a:rPr lang="zh-CN" altLang="en-US" sz="2000" dirty="0">
                <a:solidFill>
                  <a:schemeClr val="tx1"/>
                </a:solidFill>
              </a:rPr>
              <a:t>个，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小</a:t>
            </a:r>
            <a:r>
              <a:rPr lang="en-US" altLang="zh-CN" sz="2000" dirty="0">
                <a:solidFill>
                  <a:schemeClr val="tx1"/>
                </a:solidFill>
              </a:rPr>
              <a:t>C </a:t>
            </a:r>
            <a:r>
              <a:rPr lang="zh-CN" altLang="en-US" sz="2000" dirty="0">
                <a:solidFill>
                  <a:schemeClr val="tx1"/>
                </a:solidFill>
              </a:rPr>
              <a:t>拿走剩下的所有的苹果。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我们想知道：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小</a:t>
            </a:r>
            <a:r>
              <a:rPr lang="en-US" altLang="zh-CN" sz="2000" dirty="0">
                <a:solidFill>
                  <a:schemeClr val="tx1"/>
                </a:solidFill>
              </a:rPr>
              <a:t>A </a:t>
            </a:r>
            <a:r>
              <a:rPr lang="zh-CN" altLang="en-US" sz="2000" dirty="0">
                <a:solidFill>
                  <a:schemeClr val="tx1"/>
                </a:solidFill>
              </a:rPr>
              <a:t>和 小</a:t>
            </a:r>
            <a:r>
              <a:rPr lang="en-US" altLang="zh-CN" sz="2000" dirty="0">
                <a:solidFill>
                  <a:schemeClr val="tx1"/>
                </a:solidFill>
              </a:rPr>
              <a:t>B </a:t>
            </a:r>
            <a:r>
              <a:rPr lang="zh-CN" altLang="en-US" sz="2000" dirty="0">
                <a:solidFill>
                  <a:schemeClr val="tx1"/>
                </a:solidFill>
              </a:rPr>
              <a:t>两个人一共拿走多少苹果？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小</a:t>
            </a:r>
            <a:r>
              <a:rPr lang="en-US" altLang="zh-CN" sz="2000" dirty="0">
                <a:solidFill>
                  <a:schemeClr val="tx1"/>
                </a:solidFill>
              </a:rPr>
              <a:t>C </a:t>
            </a:r>
            <a:r>
              <a:rPr lang="zh-CN" altLang="en-US" sz="2000" dirty="0">
                <a:solidFill>
                  <a:schemeClr val="tx1"/>
                </a:solidFill>
              </a:rPr>
              <a:t>能拿走多少苹果？</a:t>
            </a:r>
            <a:endParaRPr lang="zh-CN" altLang="en-US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86" y="2336238"/>
            <a:ext cx="5840095" cy="2185523"/>
          </a:xfrm>
          <a:prstGeom prst="rect">
            <a:avLst/>
          </a:prstGeom>
          <a:solidFill>
            <a:schemeClr val="accent1"/>
          </a:solidFill>
        </p:spPr>
      </p:pic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7" grpId="2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1037"/>
          <p:cNvSpPr txBox="1"/>
          <p:nvPr>
            <p:custDataLst>
              <p:tags r:id="rId1"/>
            </p:custDataLst>
          </p:nvPr>
        </p:nvSpPr>
        <p:spPr>
          <a:xfrm>
            <a:off x="734060" y="973455"/>
            <a:ext cx="5732145" cy="539750"/>
          </a:xfrm>
          <a:prstGeom prst="rect">
            <a:avLst/>
          </a:prstGeom>
        </p:spPr>
        <p:txBody>
          <a:bodyPr vert="horz" rtlCol="0" anchor="t" anchorCtr="0">
            <a:noAutofit/>
          </a:bodyPr>
          <a:lstStyle/>
          <a:p>
            <a:pPr algn="l">
              <a:lnSpc>
                <a:spcPct val="102000"/>
              </a:lnSpc>
            </a:pPr>
            <a:r>
              <a:rPr 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7. </a:t>
            </a:r>
            <a:r>
              <a:rPr lang="zh-CN" altLang="en-US" sz="2800" dirty="0">
                <a:solidFill>
                  <a:schemeClr val="tx1"/>
                </a:solidFill>
                <a:latin typeface="+mj-ea"/>
                <a:ea typeface="+mj-ea"/>
                <a:cs typeface="思源黑体 Bold" panose="020B0800000000000000" charset="-122"/>
                <a:sym typeface="+mn-ea"/>
              </a:rPr>
              <a:t>编程题：支付宝余额</a:t>
            </a:r>
            <a:endParaRPr lang="zh-CN" altLang="en-US" sz="2800" dirty="0">
              <a:solidFill>
                <a:schemeClr val="tx1"/>
              </a:solidFill>
              <a:latin typeface="+mj-ea"/>
              <a:ea typeface="+mj-ea"/>
              <a:cs typeface="思源黑体 Bold" panose="020B0800000000000000" charset="-122"/>
              <a:sym typeface="+mn-ea"/>
            </a:endParaRPr>
          </a:p>
        </p:txBody>
      </p:sp>
      <p:pic>
        <p:nvPicPr>
          <p:cNvPr id="27" name="图片 26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591185" y="1597660"/>
            <a:ext cx="5127625" cy="4672330"/>
          </a:xfrm>
          <a:prstGeom prst="rect">
            <a:avLst/>
          </a:prstGeom>
        </p:spPr>
      </p:pic>
      <p:sp>
        <p:nvSpPr>
          <p:cNvPr id="7" name="矩形: 圆角 1"/>
          <p:cNvSpPr/>
          <p:nvPr>
            <p:custDataLst>
              <p:tags r:id="rId4"/>
            </p:custDataLst>
          </p:nvPr>
        </p:nvSpPr>
        <p:spPr>
          <a:xfrm>
            <a:off x="5998845" y="1513840"/>
            <a:ext cx="5702935" cy="484441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0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矩形: 圆角 1"/>
          <p:cNvSpPr/>
          <p:nvPr>
            <p:custDataLst>
              <p:tags r:id="rId5"/>
            </p:custDataLst>
          </p:nvPr>
        </p:nvSpPr>
        <p:spPr>
          <a:xfrm>
            <a:off x="734060" y="2042160"/>
            <a:ext cx="4625975" cy="3921125"/>
          </a:xfrm>
          <a:prstGeom prst="roundRect">
            <a:avLst>
              <a:gd name="adj" fmla="val 10857"/>
            </a:avLst>
          </a:prstGeom>
          <a:noFill/>
          <a:ln w="952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0000">
                    <a:alpha val="0"/>
                  </a:srgb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chemeClr val="tx1"/>
                </a:solidFill>
              </a:rPr>
              <a:t>mia</a:t>
            </a:r>
            <a:r>
              <a:rPr lang="en-US" altLang="zh-CN" sz="2000" dirty="0">
                <a:solidFill>
                  <a:schemeClr val="tx1"/>
                </a:solidFill>
              </a:rPr>
              <a:t> </a:t>
            </a:r>
            <a:r>
              <a:rPr lang="zh-CN" altLang="en-US" sz="2000" dirty="0">
                <a:solidFill>
                  <a:schemeClr val="tx1"/>
                </a:solidFill>
              </a:rPr>
              <a:t>支付宝账户里面有</a:t>
            </a:r>
            <a:r>
              <a:rPr lang="en-US" altLang="zh-CN" sz="2000" dirty="0">
                <a:solidFill>
                  <a:schemeClr val="tx1"/>
                </a:solidFill>
              </a:rPr>
              <a:t>100</a:t>
            </a:r>
            <a:r>
              <a:rPr lang="zh-CN" altLang="en-US" sz="2000" dirty="0">
                <a:solidFill>
                  <a:schemeClr val="tx1"/>
                </a:solidFill>
              </a:rPr>
              <a:t>元。经过了下面的操作：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</a:rPr>
              <a:t>往里面存了 </a:t>
            </a:r>
            <a:r>
              <a:rPr lang="en-US" altLang="zh-CN" sz="2000" dirty="0">
                <a:solidFill>
                  <a:schemeClr val="tx1"/>
                </a:solidFill>
              </a:rPr>
              <a:t>10 </a:t>
            </a:r>
            <a:r>
              <a:rPr lang="zh-CN" altLang="en-US" sz="2000" dirty="0">
                <a:solidFill>
                  <a:schemeClr val="tx1"/>
                </a:solidFill>
              </a:rPr>
              <a:t>元；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</a:rPr>
              <a:t>购物花掉了 </a:t>
            </a:r>
            <a:r>
              <a:rPr lang="en-US" altLang="zh-CN" sz="2000" dirty="0">
                <a:solidFill>
                  <a:schemeClr val="tx1"/>
                </a:solidFill>
              </a:rPr>
              <a:t>20 </a:t>
            </a:r>
            <a:r>
              <a:rPr lang="zh-CN" altLang="en-US" sz="2000" dirty="0">
                <a:solidFill>
                  <a:schemeClr val="tx1"/>
                </a:solidFill>
              </a:rPr>
              <a:t>元；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</a:rPr>
              <a:t>把里面的钱全部取出。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 请在每次操作后输出账户余额</a:t>
            </a:r>
            <a:endParaRPr lang="zh-CN" altLang="en-US" sz="2000" dirty="0">
              <a:solidFill>
                <a:schemeClr val="tx1"/>
              </a:solidFill>
              <a:effectLst/>
            </a:endParaRPr>
          </a:p>
        </p:txBody>
      </p:sp>
      <p:sp>
        <p:nvSpPr>
          <p:cNvPr id="2" name="矩形: 圆顶角 10"/>
          <p:cNvSpPr/>
          <p:nvPr>
            <p:custDataLst>
              <p:tags r:id="rId6"/>
            </p:custDataLst>
          </p:nvPr>
        </p:nvSpPr>
        <p:spPr>
          <a:xfrm>
            <a:off x="3123565" y="212039"/>
            <a:ext cx="4745355" cy="484000"/>
          </a:xfrm>
          <a:prstGeom prst="round2Same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第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2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章</a:t>
            </a:r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 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40" y="2331006"/>
            <a:ext cx="5375944" cy="2699266"/>
          </a:xfrm>
          <a:prstGeom prst="rect">
            <a:avLst/>
          </a:prstGeom>
          <a:solidFill>
            <a:schemeClr val="accent1"/>
          </a:solidFill>
        </p:spPr>
      </p:pic>
    </p:spTree>
    <p:custDataLst>
      <p:tags r:id="rId9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7" grpId="2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添加页面标题"/>
  <p:tag name="KSO_WM_UNIT_ID" val="custom2023572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</p:tagLst>
</file>

<file path=ppt/tags/tag130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722_1*f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LAYER_COUNT" val="1"/>
  <p:tag name="KSO_WM_UNIT_TEXT_TYPE" val="1"/>
  <p:tag name="KSO_WM_UNIT_NOCLEAR" val="0"/>
  <p:tag name="KSO_WM_UNIT_PRESET_TEXT" val="汇报人：WPS"/>
</p:tagLst>
</file>

<file path=ppt/tags/tag131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722"/>
  <p:tag name="KSO_WM_TEMPLATE_CATEGORY" val="custom"/>
  <p:tag name="KSO_WM_SLIDE_INDEX" val="1"/>
  <p:tag name="KSO_WM_SLIDE_ID" val="custom20235722_1"/>
  <p:tag name="KSO_WM_TEMPLATE_MASTER_TYPE" val="0"/>
  <p:tag name="KSO_WM_SLIDE_LAYOUT" val="a_b_f"/>
  <p:tag name="KSO_WM_SLIDE_LAYOUT_CNT" val="1_1_1"/>
  <p:tag name="KSO_WM_SLIDE_THEME_ID" val="3428908"/>
  <p:tag name="KSO_WM_SLIDE_THEME_NAME" val="彩色扁平教育教学可爱卡通风格主题模版"/>
</p:tagLst>
</file>

<file path=ppt/tags/tag1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722_3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1"/>
  <p:tag name="KSO_WM_UNIT_PRESET_TEXT" val="目录"/>
</p:tagLst>
</file>

<file path=ppt/tags/tag133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3*l_h_i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1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4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3*l_h_f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3*l_h_i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2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3*l_h_f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3*l_h_i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3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3*l_h_f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3"/>
  <p:tag name="KSO_WM_DIAGRAM_GROUP_CODE" val="l1-1"/>
  <p:tag name="KSO_WM_BEAUTIFY_FLAG" val="#wm#"/>
  <p:tag name="KSO_WM_TEMPLATE_INDEX" val="20235722"/>
  <p:tag name="KSO_WM_TEMPLATE_CATEGORY" val="custom"/>
  <p:tag name="KSO_WM_SLIDE_INDEX" val="3"/>
  <p:tag name="KSO_WM_SLIDE_ID" val="custom20235722_3"/>
  <p:tag name="KSO_WM_TEMPLATE_MASTER_TYPE" val="0"/>
  <p:tag name="KSO_WM_SLIDE_LAYOUT" val="a_l"/>
  <p:tag name="KSO_WM_SLIDE_LAYOUT_CNT" val="1_1"/>
  <p:tag name="KSO_WM_SLIDE_DIAGTYPE" val="l"/>
  <p:tag name="KSO_WM_SLIDE_THEME_ID" val="3428908"/>
  <p:tag name="KSO_WM_SLIDE_THEME_NAME" val="彩色扁平教育教学可爱卡通风格主题模版"/>
</p:tagLst>
</file>

<file path=ppt/tags/tag14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1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4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43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4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4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4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47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4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4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5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2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5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5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5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58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59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60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6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6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6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65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6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67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6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9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7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7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73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174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7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77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7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7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80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81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8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84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8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8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87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88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8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91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9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9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94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95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9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9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1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0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0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0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7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8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09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1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1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1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1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1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16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1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1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1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2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21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22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2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2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2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27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2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9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3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3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32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3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34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3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3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3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39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4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4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4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4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45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4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4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49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25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5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5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5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5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56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5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8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5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6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6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6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63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6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6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6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6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70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71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27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73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74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75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276.xml><?xml version="1.0" encoding="utf-8"?>
<p:tagLst xmlns:p="http://schemas.openxmlformats.org/presentationml/2006/main">
  <p:tag name="KSO_WM_UNIT_INDEX" val="16"/>
  <p:tag name="KSO_WM_UNIT_TYPE" val="i"/>
  <p:tag name="KSO_WM_BEAUTIFY_FLAG" val="#wm#"/>
</p:tagLst>
</file>

<file path=ppt/tags/tag277.xml><?xml version="1.0" encoding="utf-8"?>
<p:tagLst xmlns:p="http://schemas.openxmlformats.org/presentationml/2006/main">
  <p:tag name="KSO_WM_UNIT_INDEX" val="23"/>
  <p:tag name="KSO_WM_UNIT_TYPE" val="f"/>
  <p:tag name="KSO_WM_UNIT_SUBTYPE" val="a"/>
  <p:tag name="KSO_WM_BEAUTIFY_FLAG" val="#wm#"/>
</p:tagLst>
</file>

<file path=ppt/tags/tag278.xml><?xml version="1.0" encoding="utf-8"?>
<p:tagLst xmlns:p="http://schemas.openxmlformats.org/presentationml/2006/main">
  <p:tag name="KSO_WM_UNIT_INDEX" val="27"/>
  <p:tag name="KSO_WM_UNIT_TYPE" val="i"/>
  <p:tag name="KSO_WM_BEAUTIFY_FLAG" val="#wm#"/>
</p:tagLst>
</file>

<file path=ppt/tags/tag279.xml><?xml version="1.0" encoding="utf-8"?>
<p:tagLst xmlns:p="http://schemas.openxmlformats.org/presentationml/2006/main">
  <p:tag name="KSO_WM_UNIT_INDEX" val="32"/>
  <p:tag name="KSO_WM_UNIT_TYPE" val="f"/>
  <p:tag name="KSO_WM_UNIT_SUBTYPE" val="a"/>
  <p:tag name="KSO_WM_BEAUTIFY_FLAG" val="#wm#"/>
</p:tagLst>
</file>

<file path=ppt/tags/tag280.xml><?xml version="1.0" encoding="utf-8"?>
<p:tagLst xmlns:p="http://schemas.openxmlformats.org/presentationml/2006/main">
  <p:tag name="KSO_WM_UNIT_INDEX" val="28"/>
  <p:tag name="KSO_WM_UNIT_TYPE" val="i"/>
  <p:tag name="KSO_WM_BEAUTIFY_FLAG" val="#wm#"/>
</p:tagLst>
</file>

<file path=ppt/tags/tag281.xml><?xml version="1.0" encoding="utf-8"?>
<p:tagLst xmlns:p="http://schemas.openxmlformats.org/presentationml/2006/main">
  <p:tag name="KSO_WM_UNIT_INDEX" val="35"/>
  <p:tag name="KSO_WM_UNIT_TYPE" val="f"/>
  <p:tag name="KSO_WM_UNIT_SUBTYPE" val="a"/>
  <p:tag name="KSO_WM_BEAUTIFY_FLAG" val="#wm#"/>
</p:tagLst>
</file>

<file path=ppt/tags/tag282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283.xml><?xml version="1.0" encoding="utf-8"?>
<p:tagLst xmlns:p="http://schemas.openxmlformats.org/presentationml/2006/main">
  <p:tag name="KSO_WM_UNIT_INDEX" val="20"/>
  <p:tag name="KSO_WM_UNIT_TYPE" val="f"/>
  <p:tag name="KSO_WM_UNIT_SUBTYPE" val="a"/>
  <p:tag name="KSO_WM_BEAUTIFY_FLAG" val="#wm#"/>
</p:tagLst>
</file>

<file path=ppt/tags/tag284.xml><?xml version="1.0" encoding="utf-8"?>
<p:tagLst xmlns:p="http://schemas.openxmlformats.org/presentationml/2006/main">
  <p:tag name="KSO_WM_UNIT_INDEX" val="17"/>
  <p:tag name="KSO_WM_UNIT_TYPE" val="i"/>
  <p:tag name="KSO_WM_BEAUTIFY_FLAG" val="#wm#"/>
</p:tagLst>
</file>

<file path=ppt/tags/tag285.xml><?xml version="1.0" encoding="utf-8"?>
<p:tagLst xmlns:p="http://schemas.openxmlformats.org/presentationml/2006/main">
  <p:tag name="KSO_WM_UNIT_INDEX" val="26"/>
  <p:tag name="KSO_WM_UNIT_TYPE" val="f"/>
  <p:tag name="KSO_WM_UNIT_SUBTYPE" val="a"/>
  <p:tag name="KSO_WM_BEAUTIFY_FLAG" val="#wm#"/>
</p:tagLst>
</file>

<file path=ppt/tags/tag286.xml><?xml version="1.0" encoding="utf-8"?>
<p:tagLst xmlns:p="http://schemas.openxmlformats.org/presentationml/2006/main">
  <p:tag name="KSO_WM_UNIT_INDEX" val="29"/>
  <p:tag name="KSO_WM_UNIT_TYPE" val="i"/>
  <p:tag name="KSO_WM_BEAUTIFY_FLAG" val="#wm#"/>
</p:tagLst>
</file>

<file path=ppt/tags/tag287.xml><?xml version="1.0" encoding="utf-8"?>
<p:tagLst xmlns:p="http://schemas.openxmlformats.org/presentationml/2006/main">
  <p:tag name="KSO_WM_UNIT_INDEX" val="38"/>
  <p:tag name="KSO_WM_UNIT_TYPE" val="f"/>
  <p:tag name="KSO_WM_UNIT_SUBTYPE" val="a"/>
  <p:tag name="KSO_WM_BEAUTIFY_FLAG" val="#wm#"/>
</p:tagLst>
</file>

<file path=ppt/tags/tag28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9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91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92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29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9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95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96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97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298.xml><?xml version="1.0" encoding="utf-8"?>
<p:tagLst xmlns:p="http://schemas.openxmlformats.org/presentationml/2006/main">
  <p:tag name="KSO_WM_UNIT_INDEX" val="21"/>
  <p:tag name="KSO_WM_UNIT_TYPE" val="f"/>
  <p:tag name="KSO_WM_UNIT_SUBTYPE" val="a"/>
  <p:tag name="KSO_WM_BEAUTIFY_FLAG" val="#wm#"/>
</p:tagLst>
</file>

<file path=ppt/tags/tag299.xml><?xml version="1.0" encoding="utf-8"?>
<p:tagLst xmlns:p="http://schemas.openxmlformats.org/presentationml/2006/main">
  <p:tag name="KSO_WM_UNIT_INDEX" val="25"/>
  <p:tag name="KSO_WM_UNIT_TYPE" val="i"/>
  <p:tag name="KSO_WM_BEAUTIFY_FLAG" val="#wm#"/>
</p:tagLst>
</file>

<file path=ppt/tags/tag300.xml><?xml version="1.0" encoding="utf-8"?>
<p:tagLst xmlns:p="http://schemas.openxmlformats.org/presentationml/2006/main">
  <p:tag name="KSO_WM_UNIT_INDEX" val="33"/>
  <p:tag name="KSO_WM_UNIT_TYPE" val="f"/>
  <p:tag name="KSO_WM_UNIT_SUBTYPE" val="a"/>
  <p:tag name="KSO_WM_BEAUTIFY_FLAG" val="#wm#"/>
</p:tagLst>
</file>

<file path=ppt/tags/tag301.xml><?xml version="1.0" encoding="utf-8"?>
<p:tagLst xmlns:p="http://schemas.openxmlformats.org/presentationml/2006/main">
  <p:tag name="KSO_WM_UNIT_INDEX" val="26"/>
  <p:tag name="KSO_WM_UNIT_TYPE" val="i"/>
  <p:tag name="KSO_WM_BEAUTIFY_FLAG" val="#wm#"/>
</p:tagLst>
</file>

<file path=ppt/tags/tag302.xml><?xml version="1.0" encoding="utf-8"?>
<p:tagLst xmlns:p="http://schemas.openxmlformats.org/presentationml/2006/main">
  <p:tag name="KSO_WM_UNIT_INDEX" val="30"/>
  <p:tag name="KSO_WM_UNIT_TYPE" val="f"/>
  <p:tag name="KSO_WM_UNIT_SUBTYPE" val="a"/>
  <p:tag name="KSO_WM_BEAUTIFY_FLAG" val="#wm#"/>
</p:tagLst>
</file>

<file path=ppt/tags/tag303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304.xml><?xml version="1.0" encoding="utf-8"?>
<p:tagLst xmlns:p="http://schemas.openxmlformats.org/presentationml/2006/main">
  <p:tag name="KSO_WM_UNIT_INDEX" val="18"/>
  <p:tag name="KSO_WM_UNIT_TYPE" val="f"/>
  <p:tag name="KSO_WM_UNIT_SUBTYPE" val="a"/>
  <p:tag name="KSO_WM_BEAUTIFY_FLAG" val="#wm#"/>
</p:tagLst>
</file>

<file path=ppt/tags/tag305.xml><?xml version="1.0" encoding="utf-8"?>
<p:tagLst xmlns:p="http://schemas.openxmlformats.org/presentationml/2006/main">
  <p:tag name="KSO_WM_UNIT_INDEX" val="15"/>
  <p:tag name="KSO_WM_UNIT_TYPE" val="i"/>
  <p:tag name="KSO_WM_BEAUTIFY_FLAG" val="#wm#"/>
</p:tagLst>
</file>

<file path=ppt/tags/tag306.xml><?xml version="1.0" encoding="utf-8"?>
<p:tagLst xmlns:p="http://schemas.openxmlformats.org/presentationml/2006/main">
  <p:tag name="KSO_WM_UNIT_INDEX" val="24"/>
  <p:tag name="KSO_WM_UNIT_TYPE" val="f"/>
  <p:tag name="KSO_WM_UNIT_SUBTYPE" val="a"/>
  <p:tag name="KSO_WM_BEAUTIFY_FLAG" val="#wm#"/>
</p:tagLst>
</file>

<file path=ppt/tags/tag307.xml><?xml version="1.0" encoding="utf-8"?>
<p:tagLst xmlns:p="http://schemas.openxmlformats.org/presentationml/2006/main">
  <p:tag name="KSO_WM_UNIT_INDEX" val="27"/>
  <p:tag name="KSO_WM_UNIT_TYPE" val="i"/>
  <p:tag name="KSO_WM_BEAUTIFY_FLAG" val="#wm#"/>
</p:tagLst>
</file>

<file path=ppt/tags/tag308.xml><?xml version="1.0" encoding="utf-8"?>
<p:tagLst xmlns:p="http://schemas.openxmlformats.org/presentationml/2006/main">
  <p:tag name="KSO_WM_UNIT_INDEX" val="36"/>
  <p:tag name="KSO_WM_UNIT_TYPE" val="f"/>
  <p:tag name="KSO_WM_UNIT_SUBTYPE" val="a"/>
  <p:tag name="KSO_WM_BEAUTIFY_FLAG" val="#wm#"/>
</p:tagLst>
</file>

<file path=ppt/tags/tag30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1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1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12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13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314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15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31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1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1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19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20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21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2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2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2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26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27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328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29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3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3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3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3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3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36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3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39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4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41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4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43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4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4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4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4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48.xml><?xml version="1.0" encoding="utf-8"?>
<p:tagLst xmlns:p="http://schemas.openxmlformats.org/presentationml/2006/main">
  <p:tag name="KSO_WM_UNIT_INDEX" val="17"/>
  <p:tag name="KSO_WM_UNIT_TYPE" val="f"/>
  <p:tag name="KSO_WM_UNIT_SUBTYPE" val="a"/>
  <p:tag name="KSO_WM_BEAUTIFY_FLAG" val="#wm#"/>
</p:tagLst>
</file>

<file path=ppt/tags/tag34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50.xml><?xml version="1.0" encoding="utf-8"?>
<p:tagLst xmlns:p="http://schemas.openxmlformats.org/presentationml/2006/main">
  <p:tag name="KSO_WM_UNIT_INDEX" val="12"/>
  <p:tag name="KSO_WM_UNIT_TYPE" val="j"/>
  <p:tag name="KSO_WM_BEAUTIFY_FLAG" val="#wm#"/>
</p:tagLst>
</file>

<file path=ppt/tags/tag351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352.xml><?xml version="1.0" encoding="utf-8"?>
<p:tagLst xmlns:p="http://schemas.openxmlformats.org/presentationml/2006/main">
  <p:tag name="KSO_WM_UNIT_INDEX" val="7"/>
  <p:tag name="KSO_WM_UNIT_TYPE" val="i"/>
  <p:tag name="KSO_WM_BEAUTIFY_FLAG" val="#wm#"/>
</p:tagLst>
</file>

<file path=ppt/tags/tag353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354.xml><?xml version="1.0" encoding="utf-8"?>
<p:tagLst xmlns:p="http://schemas.openxmlformats.org/presentationml/2006/main">
  <p:tag name="KSO_WM_UNIT_INDEX" val="9"/>
  <p:tag name="KSO_WM_UNIT_TYPE" val="i"/>
  <p:tag name="KSO_WM_BEAUTIFY_FLAG" val="#wm#"/>
</p:tagLst>
</file>

<file path=ppt/tags/tag355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356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357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358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359.xml><?xml version="1.0" encoding="utf-8"?>
<p:tagLst xmlns:p="http://schemas.openxmlformats.org/presentationml/2006/main">
  <p:tag name="KSO_WM_UNIT_INDEX" val="14"/>
  <p:tag name="KSO_WM_UNIT_TYPE" val="i"/>
  <p:tag name="KSO_WM_BEAUTIFY_FLAG" val="#wm#"/>
</p:tagLst>
</file>

<file path=ppt/tags/tag360.xml><?xml version="1.0" encoding="utf-8"?>
<p:tagLst xmlns:p="http://schemas.openxmlformats.org/presentationml/2006/main">
  <p:tag name="KSO_WM_UNIT_INDEX" val="15"/>
  <p:tag name="KSO_WM_UNIT_TYPE" val="f"/>
  <p:tag name="KSO_WM_UNIT_SUBTYPE" val="a"/>
  <p:tag name="KSO_WM_BEAUTIFY_FLAG" val="#wm#"/>
</p:tagLst>
</file>

<file path=ppt/tags/tag36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6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63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6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6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6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67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36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6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7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71.xml><?xml version="1.0" encoding="utf-8"?>
<p:tagLst xmlns:p="http://schemas.openxmlformats.org/presentationml/2006/main">
  <p:tag name="KSO_WM_UNIT_INDEX" val="3"/>
  <p:tag name="KSO_WM_UNIT_TYPE" val="β"/>
  <p:tag name="KSO_WM_BEAUTIFY_FLAG" val="#wm#"/>
</p:tagLst>
</file>

<file path=ppt/tags/tag372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7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7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75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376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37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7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79.xml><?xml version="1.0" encoding="utf-8"?>
<p:tagLst xmlns:p="http://schemas.openxmlformats.org/presentationml/2006/main">
  <p:tag name="KSO_WM_UNIT_INDEX" val="1"/>
  <p:tag name="KSO_WM_UNIT_TYPE" val="b"/>
  <p:tag name="KSO_WM_BEAUTIFY_FLAG" val="#wm#"/>
</p:tagLst>
</file>

<file path=ppt/tags/tag380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8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82.xml><?xml version="1.0" encoding="utf-8"?>
<p:tagLst xmlns:p="http://schemas.openxmlformats.org/presentationml/2006/main">
  <p:tag name="KSO_WM_UNIT_INDEX" val="3"/>
  <p:tag name="KSO_WM_UNIT_TYPE" val="β"/>
  <p:tag name="KSO_WM_BEAUTIFY_FLAG" val="#wm#"/>
</p:tagLst>
</file>

<file path=ppt/tags/tag38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8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85.xml><?xml version="1.0" encoding="utf-8"?>
<p:tagLst xmlns:p="http://schemas.openxmlformats.org/presentationml/2006/main">
  <p:tag name="KSO_WM_UNIT_INDEX" val="3"/>
  <p:tag name="KSO_WM_UNIT_TYPE" val="β"/>
  <p:tag name="KSO_WM_BEAUTIFY_FLAG" val="#wm#"/>
</p:tagLst>
</file>

<file path=ppt/tags/tag386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38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8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89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39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9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92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39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9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95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39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39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39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9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00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401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0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403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40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0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06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40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08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0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1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1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12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1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1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1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1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1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1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1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2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2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2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423.xml><?xml version="1.0" encoding="utf-8"?>
<p:tagLst xmlns:p="http://schemas.openxmlformats.org/presentationml/2006/main">
  <p:tag name="KSO_WM_UNIT_INDEX" val="1_5_1"/>
  <p:tag name="KSO_WM_UNIT_TYPE" val="l_h_f"/>
  <p:tag name="KSO_WM_UNIT_SUBTYPE" val="a"/>
  <p:tag name="KSO_WM_TEMPLATE_CATEGORY" val="diagram"/>
  <p:tag name="KSO_WM_TEMPLATE_INDEX" val="19882022"/>
  <p:tag name="KSO_WM_UNIT_ID" val="diagram19882022*l_h_f*1_5_1"/>
  <p:tag name="KSO_WM_DIAGRAM_GROUP_CODE" val="l1-1"/>
  <p:tag name="KSO_WM_TAG_VERSION" val="2.0"/>
  <p:tag name="KSO_WM_BEAUTIFY_FLAG" val="#wm#"/>
</p:tagLst>
</file>

<file path=ppt/tags/tag42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2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2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42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2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29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43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431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432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43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34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43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36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43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438.xml><?xml version="1.0" encoding="utf-8"?>
<p:tagLst xmlns:p="http://schemas.openxmlformats.org/presentationml/2006/main">
  <p:tag name="KSO_WM_UNIT_INDEX" val="2"/>
  <p:tag name="KSO_WM_UNIT_TYPE" val="i"/>
  <p:tag name="KSO_WM_BEAUTIFY_FLAG" val="#wm#"/>
</p:tagLst>
</file>

<file path=ppt/tags/tag439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440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44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44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4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44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44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44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447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4075</Words>
  <Application>WPS 演示</Application>
  <PresentationFormat>宽屏</PresentationFormat>
  <Paragraphs>543</Paragraphs>
  <Slides>48</Slides>
  <Notes>45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60" baseType="lpstr">
      <vt:lpstr>Arial</vt:lpstr>
      <vt:lpstr>宋体</vt:lpstr>
      <vt:lpstr>Wingdings</vt:lpstr>
      <vt:lpstr>汉仪粗圆简</vt:lpstr>
      <vt:lpstr>Calibri</vt:lpstr>
      <vt:lpstr>微软雅黑</vt:lpstr>
      <vt:lpstr>思源黑体 Bold</vt:lpstr>
      <vt:lpstr>黑体</vt:lpstr>
      <vt:lpstr>Arial Unicode MS</vt:lpstr>
      <vt:lpstr>汉仪雅酷黑简</vt:lpstr>
      <vt:lpstr>1_Office 主题</vt:lpstr>
      <vt:lpstr>Office 主题​​</vt:lpstr>
      <vt:lpstr>第2章 变量与简单数据类型</vt:lpstr>
      <vt:lpstr>目录</vt:lpstr>
      <vt:lpstr>2.1 变量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liuge</cp:lastModifiedBy>
  <cp:revision>26</cp:revision>
  <dcterms:created xsi:type="dcterms:W3CDTF">2024-03-02T09:22:00Z</dcterms:created>
  <dcterms:modified xsi:type="dcterms:W3CDTF">2025-10-08T06:56:12Z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8D45C36952FF4F8CB9A5BABF99F7B1B0_13</vt:lpwstr>
  </property>
</Properties>
</file>